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handoutMasterIdLst>
    <p:handoutMasterId r:id="rId33"/>
  </p:handoutMasterIdLst>
  <p:sldIdLst>
    <p:sldId id="256" r:id="rId3"/>
    <p:sldId id="257" r:id="rId4"/>
    <p:sldId id="262" r:id="rId5"/>
    <p:sldId id="258" r:id="rId6"/>
    <p:sldId id="259" r:id="rId7"/>
    <p:sldId id="260" r:id="rId8"/>
    <p:sldId id="263" r:id="rId9"/>
    <p:sldId id="261" r:id="rId10"/>
    <p:sldId id="264" r:id="rId11"/>
    <p:sldId id="265" r:id="rId12"/>
    <p:sldId id="267" r:id="rId13"/>
    <p:sldId id="282" r:id="rId14"/>
    <p:sldId id="266" r:id="rId15"/>
    <p:sldId id="268" r:id="rId16"/>
    <p:sldId id="269" r:id="rId17"/>
    <p:sldId id="270" r:id="rId18"/>
    <p:sldId id="271" r:id="rId19"/>
    <p:sldId id="272" r:id="rId20"/>
    <p:sldId id="284" r:id="rId21"/>
    <p:sldId id="273" r:id="rId22"/>
    <p:sldId id="274" r:id="rId23"/>
    <p:sldId id="275" r:id="rId24"/>
    <p:sldId id="276" r:id="rId25"/>
    <p:sldId id="277" r:id="rId26"/>
    <p:sldId id="278" r:id="rId27"/>
    <p:sldId id="300" r:id="rId28"/>
    <p:sldId id="279" r:id="rId29"/>
    <p:sldId id="301" r:id="rId30"/>
    <p:sldId id="281" r:id="rId31"/>
    <p:sldId id="280" r:id="rId32"/>
  </p:sldIdLst>
  <p:sldSz cx="9144000" cy="6858000" type="screen4x3"/>
  <p:notesSz cx="6797675" cy="992632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华文楷体" panose="02010600040101010101" charset="-122"/>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华文楷体" panose="02010600040101010101" charset="-122"/>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华文楷体" panose="02010600040101010101" charset="-122"/>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华文楷体" panose="02010600040101010101" charset="-122"/>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华文楷体" panose="02010600040101010101" charset="-122"/>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华文楷体" panose="02010600040101010101" charset="-122"/>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华文楷体" panose="02010600040101010101" charset="-122"/>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华文楷体" panose="02010600040101010101" charset="-122"/>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华文楷体" panose="02010600040101010101"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5" d="100"/>
          <a:sy n="75" d="100"/>
        </p:scale>
        <p:origin x="-123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958CE77-09BA-4FDC-BD08-803141AA802C}" type="doc">
      <dgm:prSet loTypeId="urn:microsoft.com/office/officeart/2008/layout/VerticalCurvedList" loCatId="list" qsTypeId="urn:microsoft.com/office/officeart/2005/8/quickstyle/simple1#1" qsCatId="simple" csTypeId="urn:microsoft.com/office/officeart/2005/8/colors/accent1_2#1" csCatId="accent1" phldr="1"/>
      <dgm:spPr/>
      <dgm:t>
        <a:bodyPr/>
        <a:lstStyle/>
        <a:p>
          <a:endParaRPr lang="zh-CN" altLang="en-US"/>
        </a:p>
      </dgm:t>
    </dgm:pt>
    <dgm:pt modelId="{DE99014F-1119-4331-9E14-E05BEF9BA4BA}">
      <dgm:prSet phldrT="[文本]"/>
      <dgm:spPr/>
      <dgm:t>
        <a:bodyPr/>
        <a:lstStyle/>
        <a:p>
          <a:r>
            <a:rPr lang="en-US" altLang="zh-CN" b="1" dirty="0" smtClean="0"/>
            <a:t>8.1</a:t>
          </a:r>
          <a:r>
            <a:rPr lang="zh-CN" altLang="en-US" b="1" dirty="0" smtClean="0"/>
            <a:t>常规培训</a:t>
          </a:r>
          <a:r>
            <a:rPr lang="zh-CN" altLang="en-US" dirty="0" smtClean="0"/>
            <a:t>：定期开展防控知识培训，内容包括经空气传播疾病的种类、传播方式与隔离预防措施，防护用品的正确选择及佩戴，呼吸道卫生、手卫生、通风等</a:t>
          </a:r>
          <a:endParaRPr lang="zh-CN" altLang="en-US" dirty="0"/>
        </a:p>
      </dgm:t>
    </dgm:pt>
    <dgm:pt modelId="{B439A4B1-F7D6-46B8-886F-B4F1E0761066}" cxnId="{78994876-75F1-4733-A917-92ACAFC226E1}" type="parTrans">
      <dgm:prSet/>
      <dgm:spPr/>
      <dgm:t>
        <a:bodyPr/>
        <a:lstStyle/>
        <a:p>
          <a:endParaRPr lang="zh-CN" altLang="en-US"/>
        </a:p>
      </dgm:t>
    </dgm:pt>
    <dgm:pt modelId="{EFB5C41F-AF19-4FF4-8C37-D73169483528}" cxnId="{78994876-75F1-4733-A917-92ACAFC226E1}" type="sibTrans">
      <dgm:prSet/>
      <dgm:spPr/>
      <dgm:t>
        <a:bodyPr/>
        <a:lstStyle/>
        <a:p>
          <a:endParaRPr lang="zh-CN" altLang="en-US"/>
        </a:p>
      </dgm:t>
    </dgm:pt>
    <dgm:pt modelId="{298BB01D-A0C5-4949-B859-DA4DDBA35851}">
      <dgm:prSet phldrT="[文本]"/>
      <dgm:spPr/>
      <dgm:t>
        <a:bodyPr/>
        <a:lstStyle/>
        <a:p>
          <a:r>
            <a:rPr lang="en-US" altLang="zh-CN" b="1" dirty="0" smtClean="0"/>
            <a:t>8.2</a:t>
          </a:r>
          <a:r>
            <a:rPr lang="zh-CN" altLang="en-US" b="1" dirty="0" smtClean="0"/>
            <a:t>重点区域、部门，高风险人群培训与健康教育</a:t>
          </a:r>
          <a:endParaRPr lang="zh-CN" altLang="en-US" b="1" dirty="0"/>
        </a:p>
      </dgm:t>
    </dgm:pt>
    <dgm:pt modelId="{987ACC2E-6B25-4212-9D1D-875CC2317FEB}" cxnId="{95C97627-6B2D-46EA-99FA-D26041206E6A}" type="parTrans">
      <dgm:prSet/>
      <dgm:spPr/>
      <dgm:t>
        <a:bodyPr/>
        <a:lstStyle/>
        <a:p>
          <a:endParaRPr lang="zh-CN" altLang="en-US"/>
        </a:p>
      </dgm:t>
    </dgm:pt>
    <dgm:pt modelId="{B8785045-8A34-4FB3-9E1B-F556B8B2BFA5}" cxnId="{95C97627-6B2D-46EA-99FA-D26041206E6A}" type="sibTrans">
      <dgm:prSet/>
      <dgm:spPr/>
      <dgm:t>
        <a:bodyPr/>
        <a:lstStyle/>
        <a:p>
          <a:endParaRPr lang="zh-CN" altLang="en-US"/>
        </a:p>
      </dgm:t>
    </dgm:pt>
    <dgm:pt modelId="{926CAA5B-4492-49A3-9C71-4F087C57A655}">
      <dgm:prSet phldrT="[文本]"/>
      <dgm:spPr/>
      <dgm:t>
        <a:bodyPr/>
        <a:lstStyle/>
        <a:p>
          <a:r>
            <a:rPr lang="en-US" altLang="zh-CN" b="1" dirty="0" smtClean="0"/>
            <a:t>8.3</a:t>
          </a:r>
          <a:r>
            <a:rPr lang="zh-CN" altLang="en-US" b="1" dirty="0" smtClean="0"/>
            <a:t>流行期间的培训与健康教育</a:t>
          </a:r>
          <a:r>
            <a:rPr lang="zh-CN" altLang="en-US" dirty="0" smtClean="0"/>
            <a:t>：采取多种形式</a:t>
          </a:r>
          <a:endParaRPr lang="zh-CN" altLang="en-US" dirty="0"/>
        </a:p>
      </dgm:t>
    </dgm:pt>
    <dgm:pt modelId="{AE4DD738-5A21-4C35-B883-EDBBEA96D206}" cxnId="{20C0A315-B4C5-4732-BD77-B7C23B035D5A}" type="parTrans">
      <dgm:prSet/>
      <dgm:spPr/>
      <dgm:t>
        <a:bodyPr/>
        <a:lstStyle/>
        <a:p>
          <a:endParaRPr lang="zh-CN" altLang="en-US"/>
        </a:p>
      </dgm:t>
    </dgm:pt>
    <dgm:pt modelId="{E966A0A2-5937-4F23-AE6B-A32066BE6168}" cxnId="{20C0A315-B4C5-4732-BD77-B7C23B035D5A}" type="sibTrans">
      <dgm:prSet/>
      <dgm:spPr/>
      <dgm:t>
        <a:bodyPr/>
        <a:lstStyle/>
        <a:p>
          <a:endParaRPr lang="zh-CN" altLang="en-US"/>
        </a:p>
      </dgm:t>
    </dgm:pt>
    <dgm:pt modelId="{C8807609-B34F-453C-AE3D-C6E78E328BE8}" type="pres">
      <dgm:prSet presAssocID="{4958CE77-09BA-4FDC-BD08-803141AA802C}" presName="Name0" presStyleCnt="0">
        <dgm:presLayoutVars>
          <dgm:chMax val="7"/>
          <dgm:chPref val="7"/>
          <dgm:dir/>
        </dgm:presLayoutVars>
      </dgm:prSet>
      <dgm:spPr/>
      <dgm:t>
        <a:bodyPr/>
        <a:lstStyle/>
        <a:p>
          <a:endParaRPr lang="zh-CN" altLang="en-US"/>
        </a:p>
      </dgm:t>
    </dgm:pt>
    <dgm:pt modelId="{A35B213D-C163-4DB2-9AF1-2AB1C1813CDE}" type="pres">
      <dgm:prSet presAssocID="{4958CE77-09BA-4FDC-BD08-803141AA802C}" presName="Name1" presStyleCnt="0"/>
      <dgm:spPr/>
    </dgm:pt>
    <dgm:pt modelId="{DF6A3AD4-8F1E-4744-A22E-5E9D770E9EB6}" type="pres">
      <dgm:prSet presAssocID="{4958CE77-09BA-4FDC-BD08-803141AA802C}" presName="cycle" presStyleCnt="0"/>
      <dgm:spPr/>
    </dgm:pt>
    <dgm:pt modelId="{C2A9D2D0-7230-4F30-A582-A343E927A907}" type="pres">
      <dgm:prSet presAssocID="{4958CE77-09BA-4FDC-BD08-803141AA802C}" presName="srcNode" presStyleLbl="node1" presStyleIdx="0" presStyleCnt="3"/>
      <dgm:spPr/>
    </dgm:pt>
    <dgm:pt modelId="{1C719CB2-968D-4FD1-968D-D211B96D17D2}" type="pres">
      <dgm:prSet presAssocID="{4958CE77-09BA-4FDC-BD08-803141AA802C}" presName="conn" presStyleLbl="parChTrans1D2" presStyleIdx="0" presStyleCnt="1"/>
      <dgm:spPr/>
      <dgm:t>
        <a:bodyPr/>
        <a:lstStyle/>
        <a:p>
          <a:endParaRPr lang="zh-CN" altLang="en-US"/>
        </a:p>
      </dgm:t>
    </dgm:pt>
    <dgm:pt modelId="{018F667B-0983-4EC7-B65E-04E6CC0F37C9}" type="pres">
      <dgm:prSet presAssocID="{4958CE77-09BA-4FDC-BD08-803141AA802C}" presName="extraNode" presStyleLbl="node1" presStyleIdx="0" presStyleCnt="3"/>
      <dgm:spPr/>
    </dgm:pt>
    <dgm:pt modelId="{6ADD7B45-601F-4358-8F5E-EE5688378E54}" type="pres">
      <dgm:prSet presAssocID="{4958CE77-09BA-4FDC-BD08-803141AA802C}" presName="dstNode" presStyleLbl="node1" presStyleIdx="0" presStyleCnt="3"/>
      <dgm:spPr/>
    </dgm:pt>
    <dgm:pt modelId="{A5C59F18-5BFC-42AA-A6F8-769C223A6C88}" type="pres">
      <dgm:prSet presAssocID="{DE99014F-1119-4331-9E14-E05BEF9BA4BA}" presName="text_1" presStyleLbl="node1" presStyleIdx="0" presStyleCnt="3" custScaleY="150000">
        <dgm:presLayoutVars>
          <dgm:bulletEnabled val="1"/>
        </dgm:presLayoutVars>
      </dgm:prSet>
      <dgm:spPr/>
      <dgm:t>
        <a:bodyPr/>
        <a:lstStyle/>
        <a:p>
          <a:endParaRPr lang="zh-CN" altLang="en-US"/>
        </a:p>
      </dgm:t>
    </dgm:pt>
    <dgm:pt modelId="{0F2F2CBC-3128-4375-915E-D07D1646ED5F}" type="pres">
      <dgm:prSet presAssocID="{DE99014F-1119-4331-9E14-E05BEF9BA4BA}" presName="accent_1" presStyleCnt="0"/>
      <dgm:spPr/>
    </dgm:pt>
    <dgm:pt modelId="{FB0423F4-0309-4FB8-BE73-F5C764D6BC48}" type="pres">
      <dgm:prSet presAssocID="{DE99014F-1119-4331-9E14-E05BEF9BA4BA}" presName="accentRepeatNode" presStyleLbl="solidFgAcc1" presStyleIdx="0" presStyleCnt="3"/>
      <dgm:spPr/>
    </dgm:pt>
    <dgm:pt modelId="{7EE0896C-471D-493B-B4E2-5F9B211FFBEE}" type="pres">
      <dgm:prSet presAssocID="{298BB01D-A0C5-4949-B859-DA4DDBA35851}" presName="text_2" presStyleLbl="node1" presStyleIdx="1" presStyleCnt="3" custScaleY="133333">
        <dgm:presLayoutVars>
          <dgm:bulletEnabled val="1"/>
        </dgm:presLayoutVars>
      </dgm:prSet>
      <dgm:spPr/>
      <dgm:t>
        <a:bodyPr/>
        <a:lstStyle/>
        <a:p>
          <a:endParaRPr lang="zh-CN" altLang="en-US"/>
        </a:p>
      </dgm:t>
    </dgm:pt>
    <dgm:pt modelId="{0347AE10-22E6-413D-9ADE-A8FD80AD362B}" type="pres">
      <dgm:prSet presAssocID="{298BB01D-A0C5-4949-B859-DA4DDBA35851}" presName="accent_2" presStyleCnt="0"/>
      <dgm:spPr/>
    </dgm:pt>
    <dgm:pt modelId="{D2B9FDCA-7BDC-430E-B36D-432D374AA607}" type="pres">
      <dgm:prSet presAssocID="{298BB01D-A0C5-4949-B859-DA4DDBA35851}" presName="accentRepeatNode" presStyleLbl="solidFgAcc1" presStyleIdx="1" presStyleCnt="3"/>
      <dgm:spPr/>
    </dgm:pt>
    <dgm:pt modelId="{37D0B1AF-715F-47DB-8918-0E1B5F53C46E}" type="pres">
      <dgm:prSet presAssocID="{926CAA5B-4492-49A3-9C71-4F087C57A655}" presName="text_3" presStyleLbl="node1" presStyleIdx="2" presStyleCnt="3" custScaleY="150000">
        <dgm:presLayoutVars>
          <dgm:bulletEnabled val="1"/>
        </dgm:presLayoutVars>
      </dgm:prSet>
      <dgm:spPr/>
      <dgm:t>
        <a:bodyPr/>
        <a:lstStyle/>
        <a:p>
          <a:endParaRPr lang="zh-CN" altLang="en-US"/>
        </a:p>
      </dgm:t>
    </dgm:pt>
    <dgm:pt modelId="{FAA89681-66BB-42CD-9236-2EB5A1F61F97}" type="pres">
      <dgm:prSet presAssocID="{926CAA5B-4492-49A3-9C71-4F087C57A655}" presName="accent_3" presStyleCnt="0"/>
      <dgm:spPr/>
    </dgm:pt>
    <dgm:pt modelId="{57A094F8-ABF9-47EF-85C3-EFD1C7202A82}" type="pres">
      <dgm:prSet presAssocID="{926CAA5B-4492-49A3-9C71-4F087C57A655}" presName="accentRepeatNode" presStyleLbl="solidFgAcc1" presStyleIdx="2" presStyleCnt="3"/>
      <dgm:spPr/>
    </dgm:pt>
  </dgm:ptLst>
  <dgm:cxnLst>
    <dgm:cxn modelId="{5A1EB548-C2BC-4CA8-A62B-E0EEECD125C4}" type="presOf" srcId="{298BB01D-A0C5-4949-B859-DA4DDBA35851}" destId="{7EE0896C-471D-493B-B4E2-5F9B211FFBEE}" srcOrd="0" destOrd="0" presId="urn:microsoft.com/office/officeart/2008/layout/VerticalCurvedList"/>
    <dgm:cxn modelId="{66837447-52ED-41ED-95CF-C5132AAA5636}" type="presOf" srcId="{4958CE77-09BA-4FDC-BD08-803141AA802C}" destId="{C8807609-B34F-453C-AE3D-C6E78E328BE8}" srcOrd="0" destOrd="0" presId="urn:microsoft.com/office/officeart/2008/layout/VerticalCurvedList"/>
    <dgm:cxn modelId="{78994876-75F1-4733-A917-92ACAFC226E1}" srcId="{4958CE77-09BA-4FDC-BD08-803141AA802C}" destId="{DE99014F-1119-4331-9E14-E05BEF9BA4BA}" srcOrd="0" destOrd="0" parTransId="{B439A4B1-F7D6-46B8-886F-B4F1E0761066}" sibTransId="{EFB5C41F-AF19-4FF4-8C37-D73169483528}"/>
    <dgm:cxn modelId="{D6CC8B31-2FDF-4CCB-9BA4-1F2447CC05C8}" type="presOf" srcId="{926CAA5B-4492-49A3-9C71-4F087C57A655}" destId="{37D0B1AF-715F-47DB-8918-0E1B5F53C46E}" srcOrd="0" destOrd="0" presId="urn:microsoft.com/office/officeart/2008/layout/VerticalCurvedList"/>
    <dgm:cxn modelId="{FE691B52-157E-43D4-8DC2-C3D6B2DEE5C8}" type="presOf" srcId="{EFB5C41F-AF19-4FF4-8C37-D73169483528}" destId="{1C719CB2-968D-4FD1-968D-D211B96D17D2}" srcOrd="0" destOrd="0" presId="urn:microsoft.com/office/officeart/2008/layout/VerticalCurvedList"/>
    <dgm:cxn modelId="{04BE95CF-5B56-45BA-9AE1-E89668DC8E9B}" type="presOf" srcId="{DE99014F-1119-4331-9E14-E05BEF9BA4BA}" destId="{A5C59F18-5BFC-42AA-A6F8-769C223A6C88}" srcOrd="0" destOrd="0" presId="urn:microsoft.com/office/officeart/2008/layout/VerticalCurvedList"/>
    <dgm:cxn modelId="{95C97627-6B2D-46EA-99FA-D26041206E6A}" srcId="{4958CE77-09BA-4FDC-BD08-803141AA802C}" destId="{298BB01D-A0C5-4949-B859-DA4DDBA35851}" srcOrd="1" destOrd="0" parTransId="{987ACC2E-6B25-4212-9D1D-875CC2317FEB}" sibTransId="{B8785045-8A34-4FB3-9E1B-F556B8B2BFA5}"/>
    <dgm:cxn modelId="{20C0A315-B4C5-4732-BD77-B7C23B035D5A}" srcId="{4958CE77-09BA-4FDC-BD08-803141AA802C}" destId="{926CAA5B-4492-49A3-9C71-4F087C57A655}" srcOrd="2" destOrd="0" parTransId="{AE4DD738-5A21-4C35-B883-EDBBEA96D206}" sibTransId="{E966A0A2-5937-4F23-AE6B-A32066BE6168}"/>
    <dgm:cxn modelId="{D4794309-BD82-4D09-99CE-2FEAC5F0D4C0}" type="presParOf" srcId="{C8807609-B34F-453C-AE3D-C6E78E328BE8}" destId="{A35B213D-C163-4DB2-9AF1-2AB1C1813CDE}" srcOrd="0" destOrd="0" presId="urn:microsoft.com/office/officeart/2008/layout/VerticalCurvedList"/>
    <dgm:cxn modelId="{C6E2E92D-40C9-4F48-9DFE-FE09C8102F07}" type="presParOf" srcId="{A35B213D-C163-4DB2-9AF1-2AB1C1813CDE}" destId="{DF6A3AD4-8F1E-4744-A22E-5E9D770E9EB6}" srcOrd="0" destOrd="0" presId="urn:microsoft.com/office/officeart/2008/layout/VerticalCurvedList"/>
    <dgm:cxn modelId="{56BF46F4-DCDC-4EB8-8E4D-15085B966D5A}" type="presParOf" srcId="{DF6A3AD4-8F1E-4744-A22E-5E9D770E9EB6}" destId="{C2A9D2D0-7230-4F30-A582-A343E927A907}" srcOrd="0" destOrd="0" presId="urn:microsoft.com/office/officeart/2008/layout/VerticalCurvedList"/>
    <dgm:cxn modelId="{05E26757-857D-46FC-88F5-E87919C97BE5}" type="presParOf" srcId="{DF6A3AD4-8F1E-4744-A22E-5E9D770E9EB6}" destId="{1C719CB2-968D-4FD1-968D-D211B96D17D2}" srcOrd="1" destOrd="0" presId="urn:microsoft.com/office/officeart/2008/layout/VerticalCurvedList"/>
    <dgm:cxn modelId="{0ED0C07E-FB1A-4CAB-81EF-13D86488ECB6}" type="presParOf" srcId="{DF6A3AD4-8F1E-4744-A22E-5E9D770E9EB6}" destId="{018F667B-0983-4EC7-B65E-04E6CC0F37C9}" srcOrd="2" destOrd="0" presId="urn:microsoft.com/office/officeart/2008/layout/VerticalCurvedList"/>
    <dgm:cxn modelId="{2461766D-037F-4612-8DC1-69BB1EE31368}" type="presParOf" srcId="{DF6A3AD4-8F1E-4744-A22E-5E9D770E9EB6}" destId="{6ADD7B45-601F-4358-8F5E-EE5688378E54}" srcOrd="3" destOrd="0" presId="urn:microsoft.com/office/officeart/2008/layout/VerticalCurvedList"/>
    <dgm:cxn modelId="{428135FA-7E3A-4862-A8B0-6B04BE55C284}" type="presParOf" srcId="{A35B213D-C163-4DB2-9AF1-2AB1C1813CDE}" destId="{A5C59F18-5BFC-42AA-A6F8-769C223A6C88}" srcOrd="1" destOrd="0" presId="urn:microsoft.com/office/officeart/2008/layout/VerticalCurvedList"/>
    <dgm:cxn modelId="{0D0B3522-686F-4320-9191-4D4BB5DF1A79}" type="presParOf" srcId="{A35B213D-C163-4DB2-9AF1-2AB1C1813CDE}" destId="{0F2F2CBC-3128-4375-915E-D07D1646ED5F}" srcOrd="2" destOrd="0" presId="urn:microsoft.com/office/officeart/2008/layout/VerticalCurvedList"/>
    <dgm:cxn modelId="{B0E88E8C-D52F-4D08-9578-CD0211884F0C}" type="presParOf" srcId="{0F2F2CBC-3128-4375-915E-D07D1646ED5F}" destId="{FB0423F4-0309-4FB8-BE73-F5C764D6BC48}" srcOrd="0" destOrd="0" presId="urn:microsoft.com/office/officeart/2008/layout/VerticalCurvedList"/>
    <dgm:cxn modelId="{FFAE4893-0076-4BB6-B230-F1444A66915D}" type="presParOf" srcId="{A35B213D-C163-4DB2-9AF1-2AB1C1813CDE}" destId="{7EE0896C-471D-493B-B4E2-5F9B211FFBEE}" srcOrd="3" destOrd="0" presId="urn:microsoft.com/office/officeart/2008/layout/VerticalCurvedList"/>
    <dgm:cxn modelId="{BBB13CDB-3777-4182-8779-37FC12812710}" type="presParOf" srcId="{A35B213D-C163-4DB2-9AF1-2AB1C1813CDE}" destId="{0347AE10-22E6-413D-9ADE-A8FD80AD362B}" srcOrd="4" destOrd="0" presId="urn:microsoft.com/office/officeart/2008/layout/VerticalCurvedList"/>
    <dgm:cxn modelId="{E4FA2C3E-7568-4417-9B19-A3107909D87B}" type="presParOf" srcId="{0347AE10-22E6-413D-9ADE-A8FD80AD362B}" destId="{D2B9FDCA-7BDC-430E-B36D-432D374AA607}" srcOrd="0" destOrd="0" presId="urn:microsoft.com/office/officeart/2008/layout/VerticalCurvedList"/>
    <dgm:cxn modelId="{D403DA0A-3C68-4CBE-A2DC-1BE43AC918E3}" type="presParOf" srcId="{A35B213D-C163-4DB2-9AF1-2AB1C1813CDE}" destId="{37D0B1AF-715F-47DB-8918-0E1B5F53C46E}" srcOrd="5" destOrd="0" presId="urn:microsoft.com/office/officeart/2008/layout/VerticalCurvedList"/>
    <dgm:cxn modelId="{EEE631BA-11B7-42F1-A8F6-DD718E4DFAAE}" type="presParOf" srcId="{A35B213D-C163-4DB2-9AF1-2AB1C1813CDE}" destId="{FAA89681-66BB-42CD-9236-2EB5A1F61F97}" srcOrd="6" destOrd="0" presId="urn:microsoft.com/office/officeart/2008/layout/VerticalCurvedList"/>
    <dgm:cxn modelId="{5BEC54CB-DA15-427F-B7D7-02FB3EF31F46}" type="presParOf" srcId="{FAA89681-66BB-42CD-9236-2EB5A1F61F97}" destId="{57A094F8-ABF9-47EF-85C3-EFD1C7202A82}" srcOrd="0" destOrd="0" presId="urn:microsoft.com/office/officeart/2008/layout/VerticalCurvedLis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45F1A8-0975-4430-A8D9-E05EC45A2602}" type="doc">
      <dgm:prSet loTypeId="urn:microsoft.com/office/officeart/2005/8/layout/radial5" loCatId="relationship" qsTypeId="urn:microsoft.com/office/officeart/2005/8/quickstyle/simple1#2" qsCatId="simple" csTypeId="urn:microsoft.com/office/officeart/2005/8/colors/accent1_2#2" csCatId="accent1" phldr="1"/>
      <dgm:spPr/>
      <dgm:t>
        <a:bodyPr/>
        <a:lstStyle/>
        <a:p>
          <a:endParaRPr lang="zh-CN" altLang="en-US"/>
        </a:p>
      </dgm:t>
    </dgm:pt>
    <dgm:pt modelId="{83B42D69-BD89-4195-A61C-D0F8920EAFFA}">
      <dgm:prSet phldrT="[文本]"/>
      <dgm:spPr/>
      <dgm:t>
        <a:bodyPr/>
        <a:lstStyle/>
        <a:p>
          <a:r>
            <a:rPr lang="zh-CN" altLang="en-US" dirty="0" smtClean="0"/>
            <a:t>终末消毒</a:t>
          </a:r>
          <a:endParaRPr lang="zh-CN" altLang="en-US" dirty="0"/>
        </a:p>
      </dgm:t>
    </dgm:pt>
    <dgm:pt modelId="{F9F04634-2F2E-4885-BC67-75249DCB036D}" cxnId="{9BF617A0-5A9A-4835-9555-35E4AE4A5B58}" type="parTrans">
      <dgm:prSet/>
      <dgm:spPr/>
      <dgm:t>
        <a:bodyPr/>
        <a:lstStyle/>
        <a:p>
          <a:endParaRPr lang="zh-CN" altLang="en-US"/>
        </a:p>
      </dgm:t>
    </dgm:pt>
    <dgm:pt modelId="{214B5045-EDAE-44C5-9A8B-98EC7FD2F13C}" cxnId="{9BF617A0-5A9A-4835-9555-35E4AE4A5B58}" type="sibTrans">
      <dgm:prSet/>
      <dgm:spPr/>
      <dgm:t>
        <a:bodyPr/>
        <a:lstStyle/>
        <a:p>
          <a:endParaRPr lang="zh-CN" altLang="en-US"/>
        </a:p>
      </dgm:t>
    </dgm:pt>
    <dgm:pt modelId="{F909386F-5041-4509-AA83-5BD380D424AF}">
      <dgm:prSet phldrT="[文本]" phldr="0" custT="1"/>
      <dgm:spPr/>
      <dgm:t>
        <a:bodyPr vert="horz" wrap="square"/>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a:lnSpc>
              <a:spcPct val="100000"/>
            </a:lnSpc>
            <a:spcBef>
              <a:spcPct val="0"/>
            </a:spcBef>
            <a:spcAft>
              <a:spcPct val="35000"/>
            </a:spcAft>
          </a:pPr>
          <a:r>
            <a:rPr lang="zh-CN" altLang="en-US" sz="1800" dirty="0" smtClean="0"/>
            <a:t>空气净化与消毒</a:t>
          </a:r>
          <a:endParaRPr lang="zh-CN" altLang="en-US" sz="1800" dirty="0"/>
        </a:p>
      </dgm:t>
    </dgm:pt>
    <dgm:pt modelId="{4B363ED6-24CE-4226-85A8-39F8F52B52A1}" cxnId="{45C81789-2E4F-4C36-AFE1-EFDE1D62BF78}" type="parTrans">
      <dgm:prSet/>
      <dgm:spPr/>
      <dgm:t>
        <a:bodyPr/>
        <a:lstStyle/>
        <a:p>
          <a:endParaRPr lang="zh-CN" altLang="en-US"/>
        </a:p>
      </dgm:t>
    </dgm:pt>
    <dgm:pt modelId="{3709EEDB-74FA-42CC-82AC-DBD0319F41B8}" cxnId="{45C81789-2E4F-4C36-AFE1-EFDE1D62BF78}" type="sibTrans">
      <dgm:prSet/>
      <dgm:spPr/>
      <dgm:t>
        <a:bodyPr/>
        <a:lstStyle/>
        <a:p>
          <a:endParaRPr lang="zh-CN" altLang="en-US"/>
        </a:p>
      </dgm:t>
    </dgm:pt>
    <dgm:pt modelId="{23E90139-C361-4C32-B9BD-02622A158D59}">
      <dgm:prSet phldrT="[文本]" phldr="0" custT="1"/>
      <dgm:spPr/>
      <dgm:t>
        <a:bodyPr vert="horz" wrap="square"/>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a:lnSpc>
              <a:spcPct val="100000"/>
            </a:lnSpc>
            <a:spcBef>
              <a:spcPct val="0"/>
            </a:spcBef>
            <a:spcAft>
              <a:spcPct val="35000"/>
            </a:spcAft>
          </a:pPr>
          <a:r>
            <a:rPr lang="zh-CN" altLang="en-US" sz="1800" dirty="0" smtClean="0"/>
            <a:t>物表清洁与消毒</a:t>
          </a:r>
          <a:endParaRPr lang="zh-CN" altLang="en-US" sz="1800" dirty="0"/>
        </a:p>
      </dgm:t>
    </dgm:pt>
    <dgm:pt modelId="{ABA7BE80-7B2D-4BBA-B8FB-3F75F973FD75}" cxnId="{8A470D0C-AE13-4A74-85DD-CE6DF797FF13}" type="parTrans">
      <dgm:prSet/>
      <dgm:spPr/>
      <dgm:t>
        <a:bodyPr/>
        <a:lstStyle/>
        <a:p>
          <a:endParaRPr lang="zh-CN" altLang="en-US"/>
        </a:p>
      </dgm:t>
    </dgm:pt>
    <dgm:pt modelId="{9596FDC4-EAD5-4295-95A8-CC061EBF3ED0}" cxnId="{8A470D0C-AE13-4A74-85DD-CE6DF797FF13}" type="sibTrans">
      <dgm:prSet/>
      <dgm:spPr/>
      <dgm:t>
        <a:bodyPr/>
        <a:lstStyle/>
        <a:p>
          <a:endParaRPr lang="zh-CN" altLang="en-US"/>
        </a:p>
      </dgm:t>
    </dgm:pt>
    <dgm:pt modelId="{42ED4286-A989-40A1-90B5-BDDA749C5A1A}">
      <dgm:prSet phldrT="[文本]" phldr="0" custT="1"/>
      <dgm:spPr/>
      <dgm:t>
        <a:bodyPr vert="horz" wrap="square"/>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a:lnSpc>
              <a:spcPct val="100000"/>
            </a:lnSpc>
            <a:spcBef>
              <a:spcPct val="0"/>
            </a:spcBef>
            <a:spcAft>
              <a:spcPct val="35000"/>
            </a:spcAft>
          </a:pPr>
          <a:r>
            <a:rPr lang="zh-CN" altLang="en-US" sz="1800" dirty="0" smtClean="0"/>
            <a:t>诊疗用品的清洗消毒与灭菌</a:t>
          </a:r>
        </a:p>
      </dgm:t>
    </dgm:pt>
    <dgm:pt modelId="{563D3172-89BB-462E-80E8-A706F6405B96}" cxnId="{9BF065F3-723B-4E97-9E0E-C52BEB43002F}" type="parTrans">
      <dgm:prSet/>
      <dgm:spPr/>
      <dgm:t>
        <a:bodyPr/>
        <a:lstStyle/>
        <a:p>
          <a:endParaRPr lang="zh-CN" altLang="en-US"/>
        </a:p>
      </dgm:t>
    </dgm:pt>
    <dgm:pt modelId="{C1BD4CBE-49DE-4157-BD80-CC33DA6B20B7}" cxnId="{9BF065F3-723B-4E97-9E0E-C52BEB43002F}" type="sibTrans">
      <dgm:prSet/>
      <dgm:spPr/>
      <dgm:t>
        <a:bodyPr/>
        <a:lstStyle/>
        <a:p>
          <a:endParaRPr lang="zh-CN" altLang="en-US"/>
        </a:p>
      </dgm:t>
    </dgm:pt>
    <dgm:pt modelId="{B909EB23-1E63-4CD9-B5B2-7F8EE7A4C0A5}">
      <dgm:prSet phldrT="[文本]" phldr="0" custT="1"/>
      <dgm:spPr/>
      <dgm:t>
        <a:bodyPr vert="horz" wrap="square"/>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a:lnSpc>
              <a:spcPct val="100000"/>
            </a:lnSpc>
            <a:spcBef>
              <a:spcPct val="0"/>
            </a:spcBef>
            <a:spcAft>
              <a:spcPct val="35000"/>
            </a:spcAft>
          </a:pPr>
          <a:r>
            <a:rPr lang="zh-CN" altLang="en-US" sz="1800" dirty="0" smtClean="0"/>
            <a:t>清洗消毒用品合法有效</a:t>
          </a:r>
        </a:p>
      </dgm:t>
    </dgm:pt>
    <dgm:pt modelId="{66A00BB4-872C-4401-A28F-E9F1691F7132}" cxnId="{B39030DE-B4C2-446B-B28B-C0FFC2CCB647}" type="parTrans">
      <dgm:prSet/>
      <dgm:spPr/>
      <dgm:t>
        <a:bodyPr/>
        <a:lstStyle/>
        <a:p>
          <a:endParaRPr lang="zh-CN" altLang="en-US"/>
        </a:p>
      </dgm:t>
    </dgm:pt>
    <dgm:pt modelId="{8F0FA7EF-1C78-404E-810B-9FEFD9E30ACA}" cxnId="{B39030DE-B4C2-446B-B28B-C0FFC2CCB647}" type="sibTrans">
      <dgm:prSet/>
      <dgm:spPr/>
      <dgm:t>
        <a:bodyPr/>
        <a:lstStyle/>
        <a:p>
          <a:endParaRPr lang="zh-CN" altLang="en-US"/>
        </a:p>
      </dgm:t>
    </dgm:pt>
    <dgm:pt modelId="{38945B7F-649C-462E-A195-B9ED90FF1514}">
      <dgm:prSet phldrT="[文本]" phldr="0" custT="1"/>
      <dgm:spPr/>
      <dgm:t>
        <a:bodyPr vert="horz" wrap="square"/>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a:lnSpc>
              <a:spcPct val="100000"/>
            </a:lnSpc>
            <a:spcBef>
              <a:spcPct val="0"/>
            </a:spcBef>
            <a:spcAft>
              <a:spcPct val="35000"/>
            </a:spcAft>
          </a:pPr>
          <a:r>
            <a:rPr lang="zh-CN" altLang="en-US" sz="1800" dirty="0" smtClean="0"/>
            <a:t>尸体的处理</a:t>
          </a:r>
          <a:endParaRPr lang="zh-CN" altLang="en-US" sz="1800" dirty="0"/>
        </a:p>
      </dgm:t>
    </dgm:pt>
    <dgm:pt modelId="{021A6071-A033-4B37-AE8E-006F8E832D7E}" cxnId="{BBB217CD-E7D5-4A85-8B66-6A81F2BA6624}" type="parTrans">
      <dgm:prSet/>
      <dgm:spPr/>
      <dgm:t>
        <a:bodyPr/>
        <a:lstStyle/>
        <a:p>
          <a:endParaRPr lang="zh-CN" altLang="en-US"/>
        </a:p>
      </dgm:t>
    </dgm:pt>
    <dgm:pt modelId="{69F07BF0-3139-4068-BC35-FC940AEEBF90}" cxnId="{BBB217CD-E7D5-4A85-8B66-6A81F2BA6624}" type="sibTrans">
      <dgm:prSet/>
      <dgm:spPr/>
      <dgm:t>
        <a:bodyPr/>
        <a:lstStyle/>
        <a:p>
          <a:endParaRPr lang="zh-CN" altLang="en-US"/>
        </a:p>
      </dgm:t>
    </dgm:pt>
    <dgm:pt modelId="{B1A49CF9-3093-4651-AB39-B2A394A31C98}">
      <dgm:prSet phldrT="[文本]" phldr="0" custT="1"/>
      <dgm:spPr/>
      <dgm:t>
        <a:bodyPr vert="horz" wrap="square"/>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a:lnSpc>
              <a:spcPct val="100000"/>
            </a:lnSpc>
            <a:spcBef>
              <a:spcPct val="0"/>
            </a:spcBef>
            <a:spcAft>
              <a:spcPct val="35000"/>
            </a:spcAft>
          </a:pPr>
          <a:r>
            <a:rPr lang="zh-CN" altLang="en-US" sz="1800" dirty="0" smtClean="0"/>
            <a:t>医疗废物管理</a:t>
          </a:r>
          <a:endParaRPr lang="zh-CN" altLang="en-US" sz="1800" dirty="0"/>
        </a:p>
      </dgm:t>
    </dgm:pt>
    <dgm:pt modelId="{AE748FD4-F86F-4831-AA4A-E94170BB47D0}" cxnId="{87A5E063-ABD6-4696-A86E-2B0EEA7D79F2}" type="parTrans">
      <dgm:prSet/>
      <dgm:spPr/>
      <dgm:t>
        <a:bodyPr/>
        <a:lstStyle/>
        <a:p>
          <a:endParaRPr lang="zh-CN" altLang="en-US"/>
        </a:p>
      </dgm:t>
    </dgm:pt>
    <dgm:pt modelId="{A29AC7C0-86B2-450A-B987-6F4E69047932}" cxnId="{87A5E063-ABD6-4696-A86E-2B0EEA7D79F2}" type="sibTrans">
      <dgm:prSet/>
      <dgm:spPr/>
      <dgm:t>
        <a:bodyPr/>
        <a:lstStyle/>
        <a:p>
          <a:endParaRPr lang="zh-CN" altLang="en-US"/>
        </a:p>
      </dgm:t>
    </dgm:pt>
    <dgm:pt modelId="{23166227-EBD6-4D37-ABA3-5B3318AB8E28}" type="pres">
      <dgm:prSet presAssocID="{2945F1A8-0975-4430-A8D9-E05EC45A2602}" presName="Name0" presStyleCnt="0">
        <dgm:presLayoutVars>
          <dgm:chMax val="1"/>
          <dgm:dir/>
          <dgm:animLvl val="ctr"/>
          <dgm:resizeHandles val="exact"/>
        </dgm:presLayoutVars>
      </dgm:prSet>
      <dgm:spPr/>
      <dgm:t>
        <a:bodyPr/>
        <a:lstStyle/>
        <a:p>
          <a:endParaRPr lang="zh-CN" altLang="en-US"/>
        </a:p>
      </dgm:t>
    </dgm:pt>
    <dgm:pt modelId="{8FAD5C2B-F97F-49E9-8447-6B03691B1FE9}" type="pres">
      <dgm:prSet presAssocID="{83B42D69-BD89-4195-A61C-D0F8920EAFFA}" presName="centerShape" presStyleLbl="node0" presStyleIdx="0" presStyleCnt="1" custScaleX="135244" custScaleY="130311"/>
      <dgm:spPr/>
      <dgm:t>
        <a:bodyPr/>
        <a:lstStyle/>
        <a:p>
          <a:endParaRPr lang="zh-CN" altLang="en-US"/>
        </a:p>
      </dgm:t>
    </dgm:pt>
    <dgm:pt modelId="{FBEE6435-D450-41E9-984E-8343CA648A19}" type="pres">
      <dgm:prSet presAssocID="{4B363ED6-24CE-4226-85A8-39F8F52B52A1}" presName="parTrans" presStyleLbl="sibTrans2D1" presStyleIdx="0" presStyleCnt="6"/>
      <dgm:spPr/>
      <dgm:t>
        <a:bodyPr/>
        <a:lstStyle/>
        <a:p>
          <a:endParaRPr lang="zh-CN" altLang="en-US"/>
        </a:p>
      </dgm:t>
    </dgm:pt>
    <dgm:pt modelId="{505E81B1-7B7E-4B1E-9E42-FBF465DE6F27}" type="pres">
      <dgm:prSet presAssocID="{4B363ED6-24CE-4226-85A8-39F8F52B52A1}" presName="connectorText" presStyleLbl="sibTrans2D1" presStyleIdx="0" presStyleCnt="6"/>
      <dgm:spPr/>
      <dgm:t>
        <a:bodyPr/>
        <a:lstStyle/>
        <a:p>
          <a:endParaRPr lang="zh-CN" altLang="en-US"/>
        </a:p>
      </dgm:t>
    </dgm:pt>
    <dgm:pt modelId="{36B2BCC9-96F9-49DA-885A-1B9FE82FB5ED}" type="pres">
      <dgm:prSet presAssocID="{F909386F-5041-4509-AA83-5BD380D424AF}" presName="node" presStyleLbl="node1" presStyleIdx="0" presStyleCnt="6" custScaleX="167271" custScaleY="85605">
        <dgm:presLayoutVars>
          <dgm:bulletEnabled val="1"/>
        </dgm:presLayoutVars>
      </dgm:prSet>
      <dgm:spPr/>
      <dgm:t>
        <a:bodyPr/>
        <a:lstStyle/>
        <a:p>
          <a:endParaRPr lang="zh-CN" altLang="en-US"/>
        </a:p>
      </dgm:t>
    </dgm:pt>
    <dgm:pt modelId="{A6808199-BE7B-48B0-93A6-E70A1E86E8EF}" type="pres">
      <dgm:prSet presAssocID="{ABA7BE80-7B2D-4BBA-B8FB-3F75F973FD75}" presName="parTrans" presStyleLbl="sibTrans2D1" presStyleIdx="1" presStyleCnt="6"/>
      <dgm:spPr/>
      <dgm:t>
        <a:bodyPr/>
        <a:lstStyle/>
        <a:p>
          <a:endParaRPr lang="zh-CN" altLang="en-US"/>
        </a:p>
      </dgm:t>
    </dgm:pt>
    <dgm:pt modelId="{8EA03F27-0AB5-461A-9E18-E0128DE10771}" type="pres">
      <dgm:prSet presAssocID="{ABA7BE80-7B2D-4BBA-B8FB-3F75F973FD75}" presName="connectorText" presStyleLbl="sibTrans2D1" presStyleIdx="1" presStyleCnt="6"/>
      <dgm:spPr/>
      <dgm:t>
        <a:bodyPr/>
        <a:lstStyle/>
        <a:p>
          <a:endParaRPr lang="zh-CN" altLang="en-US"/>
        </a:p>
      </dgm:t>
    </dgm:pt>
    <dgm:pt modelId="{61CE8645-1C94-4B89-9812-10BE85696B2C}" type="pres">
      <dgm:prSet presAssocID="{23E90139-C361-4C32-B9BD-02622A158D59}" presName="node" presStyleLbl="node1" presStyleIdx="1" presStyleCnt="6" custScaleX="170339" custScaleY="85997" custRadScaleRad="110917" custRadScaleInc="10686">
        <dgm:presLayoutVars>
          <dgm:bulletEnabled val="1"/>
        </dgm:presLayoutVars>
      </dgm:prSet>
      <dgm:spPr/>
      <dgm:t>
        <a:bodyPr/>
        <a:lstStyle/>
        <a:p>
          <a:endParaRPr lang="zh-CN" altLang="en-US"/>
        </a:p>
      </dgm:t>
    </dgm:pt>
    <dgm:pt modelId="{31EEDDD8-4D97-41F9-AB4E-C2D5C1E1D4FF}" type="pres">
      <dgm:prSet presAssocID="{563D3172-89BB-462E-80E8-A706F6405B96}" presName="parTrans" presStyleLbl="sibTrans2D1" presStyleIdx="2" presStyleCnt="6"/>
      <dgm:spPr/>
      <dgm:t>
        <a:bodyPr/>
        <a:lstStyle/>
        <a:p>
          <a:endParaRPr lang="zh-CN" altLang="en-US"/>
        </a:p>
      </dgm:t>
    </dgm:pt>
    <dgm:pt modelId="{FC87E4C8-3604-470B-81B5-7D7A4A3189F8}" type="pres">
      <dgm:prSet presAssocID="{563D3172-89BB-462E-80E8-A706F6405B96}" presName="connectorText" presStyleLbl="sibTrans2D1" presStyleIdx="2" presStyleCnt="6"/>
      <dgm:spPr/>
      <dgm:t>
        <a:bodyPr/>
        <a:lstStyle/>
        <a:p>
          <a:endParaRPr lang="zh-CN" altLang="en-US"/>
        </a:p>
      </dgm:t>
    </dgm:pt>
    <dgm:pt modelId="{1B4DDD15-E394-4044-A557-9E90A23EC3B2}" type="pres">
      <dgm:prSet presAssocID="{42ED4286-A989-40A1-90B5-BDDA749C5A1A}" presName="node" presStyleLbl="node1" presStyleIdx="2" presStyleCnt="6" custScaleX="176284" custScaleY="72904" custRadScaleRad="111137" custRadScaleInc="-10877">
        <dgm:presLayoutVars>
          <dgm:bulletEnabled val="1"/>
        </dgm:presLayoutVars>
      </dgm:prSet>
      <dgm:spPr/>
      <dgm:t>
        <a:bodyPr/>
        <a:lstStyle/>
        <a:p>
          <a:endParaRPr lang="zh-CN" altLang="en-US"/>
        </a:p>
      </dgm:t>
    </dgm:pt>
    <dgm:pt modelId="{D2B7BDB4-CC85-4165-8032-3637B02119E4}" type="pres">
      <dgm:prSet presAssocID="{66A00BB4-872C-4401-A28F-E9F1691F7132}" presName="parTrans" presStyleLbl="sibTrans2D1" presStyleIdx="3" presStyleCnt="6"/>
      <dgm:spPr/>
      <dgm:t>
        <a:bodyPr/>
        <a:lstStyle/>
        <a:p>
          <a:endParaRPr lang="zh-CN" altLang="en-US"/>
        </a:p>
      </dgm:t>
    </dgm:pt>
    <dgm:pt modelId="{7067ADA6-AC8E-4E8C-9269-859B558377E8}" type="pres">
      <dgm:prSet presAssocID="{66A00BB4-872C-4401-A28F-E9F1691F7132}" presName="connectorText" presStyleLbl="sibTrans2D1" presStyleIdx="3" presStyleCnt="6"/>
      <dgm:spPr/>
      <dgm:t>
        <a:bodyPr/>
        <a:lstStyle/>
        <a:p>
          <a:endParaRPr lang="zh-CN" altLang="en-US"/>
        </a:p>
      </dgm:t>
    </dgm:pt>
    <dgm:pt modelId="{9D557FB7-4AB0-4BEE-84BF-ED91DA964098}" type="pres">
      <dgm:prSet presAssocID="{B909EB23-1E63-4CD9-B5B2-7F8EE7A4C0A5}" presName="node" presStyleLbl="node1" presStyleIdx="3" presStyleCnt="6" custScaleX="163238" custScaleY="83998" custRadScaleRad="99710" custRadScaleInc="0">
        <dgm:presLayoutVars>
          <dgm:bulletEnabled val="1"/>
        </dgm:presLayoutVars>
      </dgm:prSet>
      <dgm:spPr/>
      <dgm:t>
        <a:bodyPr/>
        <a:lstStyle/>
        <a:p>
          <a:endParaRPr lang="zh-CN" altLang="en-US"/>
        </a:p>
      </dgm:t>
    </dgm:pt>
    <dgm:pt modelId="{2F3695EA-D71C-4DBA-9C77-F4DA56E8CFCD}" type="pres">
      <dgm:prSet presAssocID="{021A6071-A033-4B37-AE8E-006F8E832D7E}" presName="parTrans" presStyleLbl="sibTrans2D1" presStyleIdx="4" presStyleCnt="6"/>
      <dgm:spPr/>
      <dgm:t>
        <a:bodyPr/>
        <a:lstStyle/>
        <a:p>
          <a:endParaRPr lang="zh-CN" altLang="en-US"/>
        </a:p>
      </dgm:t>
    </dgm:pt>
    <dgm:pt modelId="{4979B38B-A2D9-4405-97F1-93AC5DD06866}" type="pres">
      <dgm:prSet presAssocID="{021A6071-A033-4B37-AE8E-006F8E832D7E}" presName="connectorText" presStyleLbl="sibTrans2D1" presStyleIdx="4" presStyleCnt="6"/>
      <dgm:spPr/>
      <dgm:t>
        <a:bodyPr/>
        <a:lstStyle/>
        <a:p>
          <a:endParaRPr lang="zh-CN" altLang="en-US"/>
        </a:p>
      </dgm:t>
    </dgm:pt>
    <dgm:pt modelId="{01B750B1-502B-4742-924E-26DC87DEB3A9}" type="pres">
      <dgm:prSet presAssocID="{38945B7F-649C-462E-A195-B9ED90FF1514}" presName="node" presStyleLbl="node1" presStyleIdx="4" presStyleCnt="6" custScaleX="160100" custScaleY="87733" custRadScaleRad="116319" custRadScaleInc="20397">
        <dgm:presLayoutVars>
          <dgm:bulletEnabled val="1"/>
        </dgm:presLayoutVars>
      </dgm:prSet>
      <dgm:spPr/>
      <dgm:t>
        <a:bodyPr/>
        <a:lstStyle/>
        <a:p>
          <a:endParaRPr lang="zh-CN" altLang="en-US"/>
        </a:p>
      </dgm:t>
    </dgm:pt>
    <dgm:pt modelId="{7F5A7AC5-407C-46B5-8346-3A1878CC61BB}" type="pres">
      <dgm:prSet presAssocID="{AE748FD4-F86F-4831-AA4A-E94170BB47D0}" presName="parTrans" presStyleLbl="sibTrans2D1" presStyleIdx="5" presStyleCnt="6"/>
      <dgm:spPr/>
      <dgm:t>
        <a:bodyPr/>
        <a:lstStyle/>
        <a:p>
          <a:endParaRPr lang="zh-CN" altLang="en-US"/>
        </a:p>
      </dgm:t>
    </dgm:pt>
    <dgm:pt modelId="{E85CE4D2-4640-4037-9BFF-0951C4475FFB}" type="pres">
      <dgm:prSet presAssocID="{AE748FD4-F86F-4831-AA4A-E94170BB47D0}" presName="connectorText" presStyleLbl="sibTrans2D1" presStyleIdx="5" presStyleCnt="6"/>
      <dgm:spPr/>
      <dgm:t>
        <a:bodyPr/>
        <a:lstStyle/>
        <a:p>
          <a:endParaRPr lang="zh-CN" altLang="en-US"/>
        </a:p>
      </dgm:t>
    </dgm:pt>
    <dgm:pt modelId="{5DBAC68B-6AAA-4B40-8E6D-0BD483B992FE}" type="pres">
      <dgm:prSet presAssocID="{B1A49CF9-3093-4651-AB39-B2A394A31C98}" presName="node" presStyleLbl="node1" presStyleIdx="5" presStyleCnt="6" custScaleX="165617" custScaleY="75467" custRadScaleRad="115479" custRadScaleInc="-15615">
        <dgm:presLayoutVars>
          <dgm:bulletEnabled val="1"/>
        </dgm:presLayoutVars>
      </dgm:prSet>
      <dgm:spPr/>
      <dgm:t>
        <a:bodyPr/>
        <a:lstStyle/>
        <a:p>
          <a:endParaRPr lang="zh-CN" altLang="en-US"/>
        </a:p>
      </dgm:t>
    </dgm:pt>
  </dgm:ptLst>
  <dgm:cxnLst>
    <dgm:cxn modelId="{9BF617A0-5A9A-4835-9555-35E4AE4A5B58}" srcId="{2945F1A8-0975-4430-A8D9-E05EC45A2602}" destId="{83B42D69-BD89-4195-A61C-D0F8920EAFFA}" srcOrd="0" destOrd="0" parTransId="{F9F04634-2F2E-4885-BC67-75249DCB036D}" sibTransId="{214B5045-EDAE-44C5-9A8B-98EC7FD2F13C}"/>
    <dgm:cxn modelId="{A89EDECA-6BE6-40E6-93A4-C738A0B5AE4A}" type="presOf" srcId="{B1A49CF9-3093-4651-AB39-B2A394A31C98}" destId="{5DBAC68B-6AAA-4B40-8E6D-0BD483B992FE}" srcOrd="0" destOrd="0" presId="urn:microsoft.com/office/officeart/2005/8/layout/radial5"/>
    <dgm:cxn modelId="{51FC48AC-0CDC-4549-9DE6-338421F52A75}" type="presOf" srcId="{F909386F-5041-4509-AA83-5BD380D424AF}" destId="{36B2BCC9-96F9-49DA-885A-1B9FE82FB5ED}" srcOrd="0" destOrd="0" presId="urn:microsoft.com/office/officeart/2005/8/layout/radial5"/>
    <dgm:cxn modelId="{4CA6F668-B306-47D6-BF59-93242A2FFBAA}" type="presOf" srcId="{ABA7BE80-7B2D-4BBA-B8FB-3F75F973FD75}" destId="{A6808199-BE7B-48B0-93A6-E70A1E86E8EF}" srcOrd="0" destOrd="0" presId="urn:microsoft.com/office/officeart/2005/8/layout/radial5"/>
    <dgm:cxn modelId="{1D9A4AFC-C7DF-4821-9D15-FE2AC21E735D}" type="presOf" srcId="{021A6071-A033-4B37-AE8E-006F8E832D7E}" destId="{4979B38B-A2D9-4405-97F1-93AC5DD06866}" srcOrd="1" destOrd="0" presId="urn:microsoft.com/office/officeart/2005/8/layout/radial5"/>
    <dgm:cxn modelId="{C44FACA5-4153-4EF1-A200-31C3E857C1AC}" type="presOf" srcId="{4B363ED6-24CE-4226-85A8-39F8F52B52A1}" destId="{505E81B1-7B7E-4B1E-9E42-FBF465DE6F27}" srcOrd="1" destOrd="0" presId="urn:microsoft.com/office/officeart/2005/8/layout/radial5"/>
    <dgm:cxn modelId="{87A5E063-ABD6-4696-A86E-2B0EEA7D79F2}" srcId="{83B42D69-BD89-4195-A61C-D0F8920EAFFA}" destId="{B1A49CF9-3093-4651-AB39-B2A394A31C98}" srcOrd="5" destOrd="0" parTransId="{AE748FD4-F86F-4831-AA4A-E94170BB47D0}" sibTransId="{A29AC7C0-86B2-450A-B987-6F4E69047932}"/>
    <dgm:cxn modelId="{B39030DE-B4C2-446B-B28B-C0FFC2CCB647}" srcId="{83B42D69-BD89-4195-A61C-D0F8920EAFFA}" destId="{B909EB23-1E63-4CD9-B5B2-7F8EE7A4C0A5}" srcOrd="3" destOrd="0" parTransId="{66A00BB4-872C-4401-A28F-E9F1691F7132}" sibTransId="{8F0FA7EF-1C78-404E-810B-9FEFD9E30ACA}"/>
    <dgm:cxn modelId="{B4499595-643D-42BF-8B36-42A743434C6D}" type="presOf" srcId="{021A6071-A033-4B37-AE8E-006F8E832D7E}" destId="{2F3695EA-D71C-4DBA-9C77-F4DA56E8CFCD}" srcOrd="0" destOrd="0" presId="urn:microsoft.com/office/officeart/2005/8/layout/radial5"/>
    <dgm:cxn modelId="{0A0EC798-679E-46CA-926F-E35A377936EA}" type="presOf" srcId="{563D3172-89BB-462E-80E8-A706F6405B96}" destId="{FC87E4C8-3604-470B-81B5-7D7A4A3189F8}" srcOrd="1" destOrd="0" presId="urn:microsoft.com/office/officeart/2005/8/layout/radial5"/>
    <dgm:cxn modelId="{77E45861-2A9E-47F4-9FAE-13CD0BA8CCBF}" type="presOf" srcId="{B909EB23-1E63-4CD9-B5B2-7F8EE7A4C0A5}" destId="{9D557FB7-4AB0-4BEE-84BF-ED91DA964098}" srcOrd="0" destOrd="0" presId="urn:microsoft.com/office/officeart/2005/8/layout/radial5"/>
    <dgm:cxn modelId="{36E4F58E-9CD3-4EAD-BDB0-D514790146B9}" type="presOf" srcId="{23E90139-C361-4C32-B9BD-02622A158D59}" destId="{61CE8645-1C94-4B89-9812-10BE85696B2C}" srcOrd="0" destOrd="0" presId="urn:microsoft.com/office/officeart/2005/8/layout/radial5"/>
    <dgm:cxn modelId="{71C3E336-0DF0-42B5-9EFF-050DB1E37EA5}" type="presOf" srcId="{563D3172-89BB-462E-80E8-A706F6405B96}" destId="{31EEDDD8-4D97-41F9-AB4E-C2D5C1E1D4FF}" srcOrd="0" destOrd="0" presId="urn:microsoft.com/office/officeart/2005/8/layout/radial5"/>
    <dgm:cxn modelId="{9BF065F3-723B-4E97-9E0E-C52BEB43002F}" srcId="{83B42D69-BD89-4195-A61C-D0F8920EAFFA}" destId="{42ED4286-A989-40A1-90B5-BDDA749C5A1A}" srcOrd="2" destOrd="0" parTransId="{563D3172-89BB-462E-80E8-A706F6405B96}" sibTransId="{C1BD4CBE-49DE-4157-BD80-CC33DA6B20B7}"/>
    <dgm:cxn modelId="{8A470D0C-AE13-4A74-85DD-CE6DF797FF13}" srcId="{83B42D69-BD89-4195-A61C-D0F8920EAFFA}" destId="{23E90139-C361-4C32-B9BD-02622A158D59}" srcOrd="1" destOrd="0" parTransId="{ABA7BE80-7B2D-4BBA-B8FB-3F75F973FD75}" sibTransId="{9596FDC4-EAD5-4295-95A8-CC061EBF3ED0}"/>
    <dgm:cxn modelId="{44C9CD4D-657F-4863-BD93-2AC2CD8D9B7A}" type="presOf" srcId="{66A00BB4-872C-4401-A28F-E9F1691F7132}" destId="{7067ADA6-AC8E-4E8C-9269-859B558377E8}" srcOrd="1" destOrd="0" presId="urn:microsoft.com/office/officeart/2005/8/layout/radial5"/>
    <dgm:cxn modelId="{45C81789-2E4F-4C36-AFE1-EFDE1D62BF78}" srcId="{83B42D69-BD89-4195-A61C-D0F8920EAFFA}" destId="{F909386F-5041-4509-AA83-5BD380D424AF}" srcOrd="0" destOrd="0" parTransId="{4B363ED6-24CE-4226-85A8-39F8F52B52A1}" sibTransId="{3709EEDB-74FA-42CC-82AC-DBD0319F41B8}"/>
    <dgm:cxn modelId="{3E5304F9-9A7A-41F6-8029-A918C531432B}" type="presOf" srcId="{2945F1A8-0975-4430-A8D9-E05EC45A2602}" destId="{23166227-EBD6-4D37-ABA3-5B3318AB8E28}" srcOrd="0" destOrd="0" presId="urn:microsoft.com/office/officeart/2005/8/layout/radial5"/>
    <dgm:cxn modelId="{E80FC25C-8A7E-4FA5-8130-BE9A793A7C19}" type="presOf" srcId="{AE748FD4-F86F-4831-AA4A-E94170BB47D0}" destId="{E85CE4D2-4640-4037-9BFF-0951C4475FFB}" srcOrd="1" destOrd="0" presId="urn:microsoft.com/office/officeart/2005/8/layout/radial5"/>
    <dgm:cxn modelId="{CCD97F75-A43F-47C4-BC43-FC0D8CAFFB60}" type="presOf" srcId="{83B42D69-BD89-4195-A61C-D0F8920EAFFA}" destId="{8FAD5C2B-F97F-49E9-8447-6B03691B1FE9}" srcOrd="0" destOrd="0" presId="urn:microsoft.com/office/officeart/2005/8/layout/radial5"/>
    <dgm:cxn modelId="{E9B76AE5-5836-4B96-B3E3-93FC80117182}" type="presOf" srcId="{38945B7F-649C-462E-A195-B9ED90FF1514}" destId="{01B750B1-502B-4742-924E-26DC87DEB3A9}" srcOrd="0" destOrd="0" presId="urn:microsoft.com/office/officeart/2005/8/layout/radial5"/>
    <dgm:cxn modelId="{A1B6A16F-E9E2-4F2E-B2B0-50C3481CA0D7}" type="presOf" srcId="{ABA7BE80-7B2D-4BBA-B8FB-3F75F973FD75}" destId="{8EA03F27-0AB5-461A-9E18-E0128DE10771}" srcOrd="1" destOrd="0" presId="urn:microsoft.com/office/officeart/2005/8/layout/radial5"/>
    <dgm:cxn modelId="{BBB217CD-E7D5-4A85-8B66-6A81F2BA6624}" srcId="{83B42D69-BD89-4195-A61C-D0F8920EAFFA}" destId="{38945B7F-649C-462E-A195-B9ED90FF1514}" srcOrd="4" destOrd="0" parTransId="{021A6071-A033-4B37-AE8E-006F8E832D7E}" sibTransId="{69F07BF0-3139-4068-BC35-FC940AEEBF90}"/>
    <dgm:cxn modelId="{8FE2E59E-1A46-460D-AB1A-F233CA01D57B}" type="presOf" srcId="{66A00BB4-872C-4401-A28F-E9F1691F7132}" destId="{D2B7BDB4-CC85-4165-8032-3637B02119E4}" srcOrd="0" destOrd="0" presId="urn:microsoft.com/office/officeart/2005/8/layout/radial5"/>
    <dgm:cxn modelId="{44FFABC1-A1E1-4C2C-8E78-257F534FCCD1}" type="presOf" srcId="{4B363ED6-24CE-4226-85A8-39F8F52B52A1}" destId="{FBEE6435-D450-41E9-984E-8343CA648A19}" srcOrd="0" destOrd="0" presId="urn:microsoft.com/office/officeart/2005/8/layout/radial5"/>
    <dgm:cxn modelId="{21748F32-84E6-4C0D-B1DD-71055CED881F}" type="presOf" srcId="{AE748FD4-F86F-4831-AA4A-E94170BB47D0}" destId="{7F5A7AC5-407C-46B5-8346-3A1878CC61BB}" srcOrd="0" destOrd="0" presId="urn:microsoft.com/office/officeart/2005/8/layout/radial5"/>
    <dgm:cxn modelId="{420387F3-9C2B-4B22-932A-3C7C28ABB375}" type="presOf" srcId="{42ED4286-A989-40A1-90B5-BDDA749C5A1A}" destId="{1B4DDD15-E394-4044-A557-9E90A23EC3B2}" srcOrd="0" destOrd="0" presId="urn:microsoft.com/office/officeart/2005/8/layout/radial5"/>
    <dgm:cxn modelId="{CC15DA3B-1ABC-4714-B0A2-BC646A45B7A9}" type="presParOf" srcId="{23166227-EBD6-4D37-ABA3-5B3318AB8E28}" destId="{8FAD5C2B-F97F-49E9-8447-6B03691B1FE9}" srcOrd="0" destOrd="0" presId="urn:microsoft.com/office/officeart/2005/8/layout/radial5"/>
    <dgm:cxn modelId="{68F599B0-7B74-442F-9334-C0F2335B29C9}" type="presParOf" srcId="{23166227-EBD6-4D37-ABA3-5B3318AB8E28}" destId="{FBEE6435-D450-41E9-984E-8343CA648A19}" srcOrd="1" destOrd="0" presId="urn:microsoft.com/office/officeart/2005/8/layout/radial5"/>
    <dgm:cxn modelId="{A91D5E49-4F2E-4BF5-9A73-0A88224D7B70}" type="presParOf" srcId="{FBEE6435-D450-41E9-984E-8343CA648A19}" destId="{505E81B1-7B7E-4B1E-9E42-FBF465DE6F27}" srcOrd="0" destOrd="0" presId="urn:microsoft.com/office/officeart/2005/8/layout/radial5"/>
    <dgm:cxn modelId="{8B647951-8D75-46E5-A5A0-D02C9A27C3C4}" type="presParOf" srcId="{23166227-EBD6-4D37-ABA3-5B3318AB8E28}" destId="{36B2BCC9-96F9-49DA-885A-1B9FE82FB5ED}" srcOrd="2" destOrd="0" presId="urn:microsoft.com/office/officeart/2005/8/layout/radial5"/>
    <dgm:cxn modelId="{ED0442C1-7FDF-470B-82B7-15F3E928AFD7}" type="presParOf" srcId="{23166227-EBD6-4D37-ABA3-5B3318AB8E28}" destId="{A6808199-BE7B-48B0-93A6-E70A1E86E8EF}" srcOrd="3" destOrd="0" presId="urn:microsoft.com/office/officeart/2005/8/layout/radial5"/>
    <dgm:cxn modelId="{AB38E812-AE0F-45D2-86C5-C34593CEC6A3}" type="presParOf" srcId="{A6808199-BE7B-48B0-93A6-E70A1E86E8EF}" destId="{8EA03F27-0AB5-461A-9E18-E0128DE10771}" srcOrd="0" destOrd="0" presId="urn:microsoft.com/office/officeart/2005/8/layout/radial5"/>
    <dgm:cxn modelId="{CACF4A02-840F-43C3-948D-8D12B1F62ADE}" type="presParOf" srcId="{23166227-EBD6-4D37-ABA3-5B3318AB8E28}" destId="{61CE8645-1C94-4B89-9812-10BE85696B2C}" srcOrd="4" destOrd="0" presId="urn:microsoft.com/office/officeart/2005/8/layout/radial5"/>
    <dgm:cxn modelId="{1EA0D17A-7005-4673-AA19-C6271F272280}" type="presParOf" srcId="{23166227-EBD6-4D37-ABA3-5B3318AB8E28}" destId="{31EEDDD8-4D97-41F9-AB4E-C2D5C1E1D4FF}" srcOrd="5" destOrd="0" presId="urn:microsoft.com/office/officeart/2005/8/layout/radial5"/>
    <dgm:cxn modelId="{5027DA4E-8F41-42F8-AB8F-E0300F6B6F0C}" type="presParOf" srcId="{31EEDDD8-4D97-41F9-AB4E-C2D5C1E1D4FF}" destId="{FC87E4C8-3604-470B-81B5-7D7A4A3189F8}" srcOrd="0" destOrd="0" presId="urn:microsoft.com/office/officeart/2005/8/layout/radial5"/>
    <dgm:cxn modelId="{F61A9D7A-33F7-438D-882E-AF35921DE780}" type="presParOf" srcId="{23166227-EBD6-4D37-ABA3-5B3318AB8E28}" destId="{1B4DDD15-E394-4044-A557-9E90A23EC3B2}" srcOrd="6" destOrd="0" presId="urn:microsoft.com/office/officeart/2005/8/layout/radial5"/>
    <dgm:cxn modelId="{D89913B6-AB39-41EB-A9FD-66A48516CF15}" type="presParOf" srcId="{23166227-EBD6-4D37-ABA3-5B3318AB8E28}" destId="{D2B7BDB4-CC85-4165-8032-3637B02119E4}" srcOrd="7" destOrd="0" presId="urn:microsoft.com/office/officeart/2005/8/layout/radial5"/>
    <dgm:cxn modelId="{E43E6449-C6F4-4735-A72F-023688372300}" type="presParOf" srcId="{D2B7BDB4-CC85-4165-8032-3637B02119E4}" destId="{7067ADA6-AC8E-4E8C-9269-859B558377E8}" srcOrd="0" destOrd="0" presId="urn:microsoft.com/office/officeart/2005/8/layout/radial5"/>
    <dgm:cxn modelId="{DFE873D9-DDF1-44A8-94E4-E0FF999CE937}" type="presParOf" srcId="{23166227-EBD6-4D37-ABA3-5B3318AB8E28}" destId="{9D557FB7-4AB0-4BEE-84BF-ED91DA964098}" srcOrd="8" destOrd="0" presId="urn:microsoft.com/office/officeart/2005/8/layout/radial5"/>
    <dgm:cxn modelId="{9484D8B0-D107-47BC-B973-A31D9BB8B7F2}" type="presParOf" srcId="{23166227-EBD6-4D37-ABA3-5B3318AB8E28}" destId="{2F3695EA-D71C-4DBA-9C77-F4DA56E8CFCD}" srcOrd="9" destOrd="0" presId="urn:microsoft.com/office/officeart/2005/8/layout/radial5"/>
    <dgm:cxn modelId="{14501955-5F58-4944-BE5B-F4F4C2E865A2}" type="presParOf" srcId="{2F3695EA-D71C-4DBA-9C77-F4DA56E8CFCD}" destId="{4979B38B-A2D9-4405-97F1-93AC5DD06866}" srcOrd="0" destOrd="0" presId="urn:microsoft.com/office/officeart/2005/8/layout/radial5"/>
    <dgm:cxn modelId="{16F0419C-50D6-4311-86C2-535AEF094636}" type="presParOf" srcId="{23166227-EBD6-4D37-ABA3-5B3318AB8E28}" destId="{01B750B1-502B-4742-924E-26DC87DEB3A9}" srcOrd="10" destOrd="0" presId="urn:microsoft.com/office/officeart/2005/8/layout/radial5"/>
    <dgm:cxn modelId="{EEB95A9C-A79A-46E3-BAED-7A2951D622A7}" type="presParOf" srcId="{23166227-EBD6-4D37-ABA3-5B3318AB8E28}" destId="{7F5A7AC5-407C-46B5-8346-3A1878CC61BB}" srcOrd="11" destOrd="0" presId="urn:microsoft.com/office/officeart/2005/8/layout/radial5"/>
    <dgm:cxn modelId="{F1A044C0-FF0C-4DAC-A034-9C8402EF8979}" type="presParOf" srcId="{7F5A7AC5-407C-46B5-8346-3A1878CC61BB}" destId="{E85CE4D2-4640-4037-9BFF-0951C4475FFB}" srcOrd="0" destOrd="0" presId="urn:microsoft.com/office/officeart/2005/8/layout/radial5"/>
    <dgm:cxn modelId="{730F637A-50A9-4BB3-B8F6-F83659664E6E}" type="presParOf" srcId="{23166227-EBD6-4D37-ABA3-5B3318AB8E28}" destId="{5DBAC68B-6AAA-4B40-8E6D-0BD483B992FE}" srcOrd="12" destOrd="0" presId="urn:microsoft.com/office/officeart/2005/8/layout/radial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424936" cy="4320480"/>
        <a:chOff x="0" y="0"/>
        <a:chExt cx="8424936" cy="4320480"/>
      </a:xfrm>
    </dsp:grpSpPr>
    <dsp:sp modelId="{1C719CB2-968D-4FD1-968D-D211B96D17D2}">
      <dsp:nvSpPr>
        <dsp:cNvPr id="4" name="空心弧 3"/>
        <dsp:cNvSpPr/>
      </dsp:nvSpPr>
      <dsp:spPr bwMode="white">
        <a:xfrm>
          <a:off x="-4837875" y="-761123"/>
          <a:ext cx="5842725" cy="5842725"/>
        </a:xfrm>
        <a:prstGeom prst="blockArc">
          <a:avLst>
            <a:gd name="adj1" fmla="val 18900000"/>
            <a:gd name="adj2" fmla="val 2700000"/>
            <a:gd name="adj3" fmla="val 309"/>
          </a:avLst>
        </a:prstGeom>
      </dsp:spPr>
      <dsp:style>
        <a:lnRef idx="2">
          <a:schemeClr val="accent1">
            <a:shade val="60000"/>
          </a:schemeClr>
        </a:lnRef>
        <a:fillRef idx="0">
          <a:schemeClr val="accent1"/>
        </a:fillRef>
        <a:effectRef idx="0">
          <a:scrgbClr r="0" g="0" b="0"/>
        </a:effectRef>
        <a:fontRef idx="minor"/>
      </dsp:style>
      <dsp:txXfrm>
        <a:off x="-4837875" y="-761123"/>
        <a:ext cx="5842725" cy="5842725"/>
      </dsp:txXfrm>
    </dsp:sp>
    <dsp:sp modelId="{A5C59F18-5BFC-42AA-A6F8-769C223A6C88}">
      <dsp:nvSpPr>
        <dsp:cNvPr id="7" name="矩形 6"/>
        <dsp:cNvSpPr/>
      </dsp:nvSpPr>
      <dsp:spPr bwMode="white">
        <a:xfrm>
          <a:off x="659305" y="432048"/>
          <a:ext cx="7765631" cy="864096"/>
        </a:xfrm>
        <a:prstGeom prst="rect">
          <a:avLst/>
        </a:prstGeom>
      </dsp:spPr>
      <dsp:style>
        <a:lnRef idx="2">
          <a:schemeClr val="lt1"/>
        </a:lnRef>
        <a:fillRef idx="1">
          <a:schemeClr val="accent1"/>
        </a:fillRef>
        <a:effectRef idx="0">
          <a:scrgbClr r="0" g="0" b="0"/>
        </a:effectRef>
        <a:fontRef idx="minor">
          <a:schemeClr val="lt1"/>
        </a:fontRef>
      </dsp:style>
      <dsp:txBody>
        <a:bodyPr lIns="685876" tIns="40640" rIns="40640" bIns="40640" anchor="ctr"/>
        <a:lstStyle>
          <a:lvl1pPr algn="l">
            <a:defRPr sz="16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lvl="0">
            <a:lnSpc>
              <a:spcPct val="100000"/>
            </a:lnSpc>
            <a:spcBef>
              <a:spcPct val="0"/>
            </a:spcBef>
            <a:spcAft>
              <a:spcPct val="35000"/>
            </a:spcAft>
          </a:pPr>
          <a:r>
            <a:rPr lang="en-US" altLang="zh-CN" b="1" dirty="0" smtClean="0"/>
            <a:t>8.1</a:t>
          </a:r>
          <a:r>
            <a:rPr lang="zh-CN" altLang="en-US" b="1" dirty="0" smtClean="0"/>
            <a:t>常规培训</a:t>
          </a:r>
          <a:r>
            <a:rPr lang="zh-CN" altLang="en-US" dirty="0" smtClean="0"/>
            <a:t>：定期开展防控知识培训，内容包括经空气传播疾病的种类、传播方式与隔离预防措施，防护用品的正确选择及佩戴，呼吸道卫生、手卫生、通风等</a:t>
          </a:r>
          <a:endParaRPr lang="zh-CN" altLang="en-US" dirty="0"/>
        </a:p>
      </dsp:txBody>
      <dsp:txXfrm>
        <a:off x="659305" y="432048"/>
        <a:ext cx="7765631" cy="864096"/>
      </dsp:txXfrm>
    </dsp:sp>
    <dsp:sp modelId="{FB0423F4-0309-4FB8-BE73-F5C764D6BC48}">
      <dsp:nvSpPr>
        <dsp:cNvPr id="8" name="椭圆 7"/>
        <dsp:cNvSpPr/>
      </dsp:nvSpPr>
      <dsp:spPr bwMode="white">
        <a:xfrm>
          <a:off x="119245" y="324036"/>
          <a:ext cx="1080120" cy="1080120"/>
        </a:xfrm>
        <a:prstGeom prst="ellipse">
          <a:avLst/>
        </a:prstGeom>
      </dsp:spPr>
      <dsp:style>
        <a:lnRef idx="2">
          <a:schemeClr val="accent1"/>
        </a:lnRef>
        <a:fillRef idx="1">
          <a:schemeClr val="lt1"/>
        </a:fillRef>
        <a:effectRef idx="0">
          <a:scrgbClr r="0" g="0" b="0"/>
        </a:effectRef>
        <a:fontRef idx="minor"/>
      </dsp:style>
      <dsp:txXfrm>
        <a:off x="119245" y="324036"/>
        <a:ext cx="1080120" cy="1080120"/>
      </dsp:txXfrm>
    </dsp:sp>
    <dsp:sp modelId="{7EE0896C-471D-493B-B4E2-5F9B211FFBEE}">
      <dsp:nvSpPr>
        <dsp:cNvPr id="9" name="矩形 8"/>
        <dsp:cNvSpPr/>
      </dsp:nvSpPr>
      <dsp:spPr bwMode="white">
        <a:xfrm>
          <a:off x="973404" y="1728192"/>
          <a:ext cx="7451532" cy="864096"/>
        </a:xfrm>
        <a:prstGeom prst="rect">
          <a:avLst/>
        </a:prstGeom>
      </dsp:spPr>
      <dsp:style>
        <a:lnRef idx="2">
          <a:schemeClr val="lt1"/>
        </a:lnRef>
        <a:fillRef idx="1">
          <a:schemeClr val="accent1"/>
        </a:fillRef>
        <a:effectRef idx="0">
          <a:scrgbClr r="0" g="0" b="0"/>
        </a:effectRef>
        <a:fontRef idx="minor">
          <a:schemeClr val="lt1"/>
        </a:fontRef>
      </dsp:style>
      <dsp:txBody>
        <a:bodyPr lIns="685876" tIns="40640" rIns="40640" bIns="40640" anchor="ctr"/>
        <a:lstStyle>
          <a:lvl1pPr algn="l">
            <a:defRPr sz="16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lvl="0">
            <a:lnSpc>
              <a:spcPct val="100000"/>
            </a:lnSpc>
            <a:spcBef>
              <a:spcPct val="0"/>
            </a:spcBef>
            <a:spcAft>
              <a:spcPct val="35000"/>
            </a:spcAft>
          </a:pPr>
          <a:r>
            <a:rPr lang="en-US" altLang="zh-CN" b="1" dirty="0" smtClean="0"/>
            <a:t>8.2</a:t>
          </a:r>
          <a:r>
            <a:rPr lang="zh-CN" altLang="en-US" b="1" dirty="0" smtClean="0"/>
            <a:t>重点区域、部门，高风险人群培训与健康教育</a:t>
          </a:r>
          <a:endParaRPr lang="zh-CN" altLang="en-US" b="1" dirty="0"/>
        </a:p>
      </dsp:txBody>
      <dsp:txXfrm>
        <a:off x="973404" y="1728192"/>
        <a:ext cx="7451532" cy="864096"/>
      </dsp:txXfrm>
    </dsp:sp>
    <dsp:sp modelId="{D2B9FDCA-7BDC-430E-B36D-432D374AA607}">
      <dsp:nvSpPr>
        <dsp:cNvPr id="10" name="椭圆 9"/>
        <dsp:cNvSpPr/>
      </dsp:nvSpPr>
      <dsp:spPr bwMode="white">
        <a:xfrm>
          <a:off x="433344" y="1620180"/>
          <a:ext cx="1080120" cy="1080120"/>
        </a:xfrm>
        <a:prstGeom prst="ellipse">
          <a:avLst/>
        </a:prstGeom>
      </dsp:spPr>
      <dsp:style>
        <a:lnRef idx="2">
          <a:schemeClr val="accent1"/>
        </a:lnRef>
        <a:fillRef idx="1">
          <a:schemeClr val="lt1"/>
        </a:fillRef>
        <a:effectRef idx="0">
          <a:scrgbClr r="0" g="0" b="0"/>
        </a:effectRef>
        <a:fontRef idx="minor"/>
      </dsp:style>
      <dsp:txXfrm>
        <a:off x="433344" y="1620180"/>
        <a:ext cx="1080120" cy="1080120"/>
      </dsp:txXfrm>
    </dsp:sp>
    <dsp:sp modelId="{37D0B1AF-715F-47DB-8918-0E1B5F53C46E}">
      <dsp:nvSpPr>
        <dsp:cNvPr id="11" name="矩形 10"/>
        <dsp:cNvSpPr/>
      </dsp:nvSpPr>
      <dsp:spPr bwMode="white">
        <a:xfrm>
          <a:off x="659305" y="3024336"/>
          <a:ext cx="7765631" cy="864096"/>
        </a:xfrm>
        <a:prstGeom prst="rect">
          <a:avLst/>
        </a:prstGeom>
      </dsp:spPr>
      <dsp:style>
        <a:lnRef idx="2">
          <a:schemeClr val="lt1"/>
        </a:lnRef>
        <a:fillRef idx="1">
          <a:schemeClr val="accent1"/>
        </a:fillRef>
        <a:effectRef idx="0">
          <a:scrgbClr r="0" g="0" b="0"/>
        </a:effectRef>
        <a:fontRef idx="minor">
          <a:schemeClr val="lt1"/>
        </a:fontRef>
      </dsp:style>
      <dsp:txBody>
        <a:bodyPr lIns="685876" tIns="40640" rIns="40640" bIns="40640" anchor="ctr"/>
        <a:lstStyle>
          <a:lvl1pPr algn="l">
            <a:defRPr sz="1600"/>
          </a:lvl1pPr>
          <a:lvl2pPr marL="114300" indent="-114300" algn="l">
            <a:defRPr sz="1200"/>
          </a:lvl2pPr>
          <a:lvl3pPr marL="228600" indent="-114300" algn="l">
            <a:defRPr sz="1200"/>
          </a:lvl3pPr>
          <a:lvl4pPr marL="342900" indent="-114300" algn="l">
            <a:defRPr sz="1200"/>
          </a:lvl4pPr>
          <a:lvl5pPr marL="457200" indent="-114300" algn="l">
            <a:defRPr sz="1200"/>
          </a:lvl5pPr>
          <a:lvl6pPr marL="571500" indent="-114300" algn="l">
            <a:defRPr sz="1200"/>
          </a:lvl6pPr>
          <a:lvl7pPr marL="685800" indent="-114300" algn="l">
            <a:defRPr sz="1200"/>
          </a:lvl7pPr>
          <a:lvl8pPr marL="800100" indent="-114300" algn="l">
            <a:defRPr sz="1200"/>
          </a:lvl8pPr>
          <a:lvl9pPr marL="914400" indent="-114300" algn="l">
            <a:defRPr sz="1200"/>
          </a:lvl9pPr>
        </a:lstStyle>
        <a:p>
          <a:pPr lvl="0">
            <a:lnSpc>
              <a:spcPct val="100000"/>
            </a:lnSpc>
            <a:spcBef>
              <a:spcPct val="0"/>
            </a:spcBef>
            <a:spcAft>
              <a:spcPct val="35000"/>
            </a:spcAft>
          </a:pPr>
          <a:r>
            <a:rPr lang="en-US" altLang="zh-CN" b="1" dirty="0" smtClean="0"/>
            <a:t>8.3</a:t>
          </a:r>
          <a:r>
            <a:rPr lang="zh-CN" altLang="en-US" b="1" dirty="0" smtClean="0"/>
            <a:t>流行期间的培训与健康教育</a:t>
          </a:r>
          <a:r>
            <a:rPr lang="zh-CN" altLang="en-US" dirty="0" smtClean="0"/>
            <a:t>：采取多种形式</a:t>
          </a:r>
          <a:endParaRPr lang="zh-CN" altLang="en-US" dirty="0"/>
        </a:p>
      </dsp:txBody>
      <dsp:txXfrm>
        <a:off x="659305" y="3024336"/>
        <a:ext cx="7765631" cy="864096"/>
      </dsp:txXfrm>
    </dsp:sp>
    <dsp:sp modelId="{57A094F8-ABF9-47EF-85C3-EFD1C7202A82}">
      <dsp:nvSpPr>
        <dsp:cNvPr id="12" name="椭圆 11"/>
        <dsp:cNvSpPr/>
      </dsp:nvSpPr>
      <dsp:spPr bwMode="white">
        <a:xfrm>
          <a:off x="119245" y="2916324"/>
          <a:ext cx="1080120" cy="1080120"/>
        </a:xfrm>
        <a:prstGeom prst="ellipse">
          <a:avLst/>
        </a:prstGeom>
      </dsp:spPr>
      <dsp:style>
        <a:lnRef idx="2">
          <a:schemeClr val="accent1"/>
        </a:lnRef>
        <a:fillRef idx="1">
          <a:schemeClr val="lt1"/>
        </a:fillRef>
        <a:effectRef idx="0">
          <a:scrgbClr r="0" g="0" b="0"/>
        </a:effectRef>
        <a:fontRef idx="minor"/>
      </dsp:style>
      <dsp:txXfrm>
        <a:off x="119245" y="2916324"/>
        <a:ext cx="1080120" cy="1080120"/>
      </dsp:txXfrm>
    </dsp:sp>
    <dsp:sp modelId="{C2A9D2D0-7230-4F30-A582-A343E927A907}">
      <dsp:nvSpPr>
        <dsp:cNvPr id="3" name="矩形 2" hidden="1"/>
        <dsp:cNvSpPr/>
      </dsp:nvSpPr>
      <dsp:spPr bwMode="white">
        <a:xfrm>
          <a:off x="118475" y="89253"/>
          <a:ext cx="36000" cy="36000"/>
        </a:xfrm>
        <a:prstGeom prst="rect">
          <a:avLst/>
        </a:prstGeom>
      </dsp:spPr>
      <dsp:style>
        <a:lnRef idx="2">
          <a:schemeClr val="lt1"/>
        </a:lnRef>
        <a:fillRef idx="1">
          <a:schemeClr val="accent1"/>
        </a:fillRef>
        <a:effectRef idx="0">
          <a:scrgbClr r="0" g="0" b="0"/>
        </a:effectRef>
        <a:fontRef idx="minor">
          <a:schemeClr val="lt1"/>
        </a:fontRef>
      </dsp:style>
      <dsp:txXfrm>
        <a:off x="118475" y="89253"/>
        <a:ext cx="36000" cy="36000"/>
      </dsp:txXfrm>
    </dsp:sp>
    <dsp:sp modelId="{018F667B-0983-4EC7-B65E-04E6CC0F37C9}">
      <dsp:nvSpPr>
        <dsp:cNvPr id="5" name="矩形 4" hidden="1"/>
        <dsp:cNvSpPr/>
      </dsp:nvSpPr>
      <dsp:spPr bwMode="white">
        <a:xfrm>
          <a:off x="968850" y="2142240"/>
          <a:ext cx="36000" cy="36000"/>
        </a:xfrm>
        <a:prstGeom prst="rect">
          <a:avLst/>
        </a:prstGeom>
      </dsp:spPr>
      <dsp:style>
        <a:lnRef idx="2">
          <a:schemeClr val="lt1"/>
        </a:lnRef>
        <a:fillRef idx="1">
          <a:schemeClr val="accent1"/>
        </a:fillRef>
        <a:effectRef idx="0">
          <a:scrgbClr r="0" g="0" b="0"/>
        </a:effectRef>
        <a:fontRef idx="minor">
          <a:schemeClr val="lt1"/>
        </a:fontRef>
      </dsp:style>
      <dsp:txXfrm>
        <a:off x="968850" y="2142240"/>
        <a:ext cx="36000" cy="36000"/>
      </dsp:txXfrm>
    </dsp:sp>
    <dsp:sp modelId="{6ADD7B45-601F-4358-8F5E-EE5688378E54}">
      <dsp:nvSpPr>
        <dsp:cNvPr id="6" name="矩形 5" hidden="1"/>
        <dsp:cNvSpPr/>
      </dsp:nvSpPr>
      <dsp:spPr bwMode="white">
        <a:xfrm>
          <a:off x="118475" y="4195227"/>
          <a:ext cx="36000" cy="36000"/>
        </a:xfrm>
        <a:prstGeom prst="rect">
          <a:avLst/>
        </a:prstGeom>
      </dsp:spPr>
      <dsp:style>
        <a:lnRef idx="2">
          <a:schemeClr val="lt1"/>
        </a:lnRef>
        <a:fillRef idx="1">
          <a:schemeClr val="accent1"/>
        </a:fillRef>
        <a:effectRef idx="0">
          <a:scrgbClr r="0" g="0" b="0"/>
        </a:effectRef>
        <a:fontRef idx="minor">
          <a:schemeClr val="lt1"/>
        </a:fontRef>
      </dsp:style>
      <dsp:txXfrm>
        <a:off x="118475" y="4195227"/>
        <a:ext cx="36000" cy="36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36904" cy="4752528"/>
        <a:chOff x="0" y="0"/>
        <a:chExt cx="8136904" cy="4752528"/>
      </a:xfrm>
    </dsp:grpSpPr>
    <dsp:sp modelId="{8FAD5C2B-F97F-49E9-8447-6B03691B1FE9}">
      <dsp:nvSpPr>
        <dsp:cNvPr id="3" name="椭圆 2"/>
        <dsp:cNvSpPr/>
      </dsp:nvSpPr>
      <dsp:spPr bwMode="white">
        <a:xfrm>
          <a:off x="3443119" y="1750931"/>
          <a:ext cx="1250665" cy="1250665"/>
        </a:xfrm>
        <a:prstGeom prst="ellipse">
          <a:avLst/>
        </a:prstGeom>
      </dsp:spPr>
      <dsp:style>
        <a:lnRef idx="2">
          <a:schemeClr val="lt1"/>
        </a:lnRef>
        <a:fillRef idx="1">
          <a:schemeClr val="accent1"/>
        </a:fillRef>
        <a:effectRef idx="0">
          <a:scrgbClr r="0" g="0" b="0"/>
        </a:effectRef>
        <a:fontRef idx="minor">
          <a:schemeClr val="lt1"/>
        </a:fontRef>
      </dsp:style>
      <dsp:txBody>
        <a:bodyPr lIns="33020" tIns="33020" rIns="33020" bIns="3302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dirty="0" smtClean="0"/>
            <a:t>终末消毒</a:t>
          </a:r>
          <a:endParaRPr lang="zh-CN" altLang="en-US" dirty="0"/>
        </a:p>
      </dsp:txBody>
      <dsp:txXfrm>
        <a:off x="3443119" y="1750931"/>
        <a:ext cx="1250665" cy="1250665"/>
      </dsp:txXfrm>
    </dsp:sp>
    <dsp:sp modelId="{FBEE6435-D450-41E9-984E-8343CA648A19}">
      <dsp:nvSpPr>
        <dsp:cNvPr id="4" name="右箭头 3"/>
        <dsp:cNvSpPr/>
      </dsp:nvSpPr>
      <dsp:spPr bwMode="white">
        <a:xfrm rot="16199999">
          <a:off x="3935881" y="1288185"/>
          <a:ext cx="265141" cy="425226"/>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rot="16199999">
        <a:off x="3935881" y="1288185"/>
        <a:ext cx="265141" cy="425226"/>
      </dsp:txXfrm>
    </dsp:sp>
    <dsp:sp modelId="{36B2BCC9-96F9-49DA-885A-1B9FE82FB5ED}">
      <dsp:nvSpPr>
        <dsp:cNvPr id="6" name="椭圆 5"/>
        <dsp:cNvSpPr/>
      </dsp:nvSpPr>
      <dsp:spPr bwMode="white">
        <a:xfrm>
          <a:off x="3443119" y="0"/>
          <a:ext cx="1250665" cy="1250665"/>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22860" tIns="22860" rIns="22860" bIns="2286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sz="1800" dirty="0" smtClean="0"/>
            <a:t>空气净化与消毒</a:t>
          </a:r>
          <a:endParaRPr lang="zh-CN" altLang="en-US" sz="1800" dirty="0"/>
        </a:p>
      </dsp:txBody>
      <dsp:txXfrm>
        <a:off x="3443119" y="0"/>
        <a:ext cx="1250665" cy="1250665"/>
      </dsp:txXfrm>
    </dsp:sp>
    <dsp:sp modelId="{A6808199-BE7B-48B0-93A6-E70A1E86E8EF}">
      <dsp:nvSpPr>
        <dsp:cNvPr id="7" name="右箭头 6"/>
        <dsp:cNvSpPr/>
      </dsp:nvSpPr>
      <dsp:spPr bwMode="white">
        <a:xfrm rot="-1607651">
          <a:off x="4752008" y="1725918"/>
          <a:ext cx="366450" cy="425226"/>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rot="-1607651">
        <a:off x="4752008" y="1725918"/>
        <a:ext cx="366450" cy="425226"/>
      </dsp:txXfrm>
    </dsp:sp>
    <dsp:sp modelId="{61CE8645-1C94-4B89-9812-10BE85696B2C}">
      <dsp:nvSpPr>
        <dsp:cNvPr id="9" name="椭圆 8"/>
        <dsp:cNvSpPr/>
      </dsp:nvSpPr>
      <dsp:spPr bwMode="white">
        <a:xfrm>
          <a:off x="5176682" y="875466"/>
          <a:ext cx="1250665" cy="1250665"/>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22860" tIns="22860" rIns="22860" bIns="2286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sz="1800" dirty="0" smtClean="0"/>
            <a:t>物表清洁与消毒</a:t>
          </a:r>
          <a:endParaRPr lang="zh-CN" altLang="en-US" sz="1800" dirty="0"/>
        </a:p>
      </dsp:txBody>
      <dsp:txXfrm>
        <a:off x="5176682" y="875466"/>
        <a:ext cx="1250665" cy="1250665"/>
      </dsp:txXfrm>
    </dsp:sp>
    <dsp:sp modelId="{31EEDDD8-4D97-41F9-AB4E-C2D5C1E1D4FF}">
      <dsp:nvSpPr>
        <dsp:cNvPr id="10" name="右箭头 9"/>
        <dsp:cNvSpPr/>
      </dsp:nvSpPr>
      <dsp:spPr bwMode="white">
        <a:xfrm rot="1604214">
          <a:off x="4753145" y="2601383"/>
          <a:ext cx="368492" cy="425226"/>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rot="1604214">
        <a:off x="4753145" y="2601383"/>
        <a:ext cx="368492" cy="425226"/>
      </dsp:txXfrm>
    </dsp:sp>
    <dsp:sp modelId="{1B4DDD15-E394-4044-A557-9E90A23EC3B2}">
      <dsp:nvSpPr>
        <dsp:cNvPr id="12" name="椭圆 11"/>
        <dsp:cNvSpPr/>
      </dsp:nvSpPr>
      <dsp:spPr bwMode="white">
        <a:xfrm>
          <a:off x="5180996" y="2626395"/>
          <a:ext cx="1250665" cy="1250665"/>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22860" tIns="22860" rIns="22860" bIns="2286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sz="1800" dirty="0" smtClean="0"/>
            <a:t>诊疗用品的清洗消毒与灭菌</a:t>
          </a:r>
        </a:p>
      </dsp:txBody>
      <dsp:txXfrm>
        <a:off x="5180996" y="2626395"/>
        <a:ext cx="1250665" cy="1250665"/>
      </dsp:txXfrm>
    </dsp:sp>
    <dsp:sp modelId="{D2B7BDB4-CC85-4165-8032-3637B02119E4}">
      <dsp:nvSpPr>
        <dsp:cNvPr id="13" name="右箭头 12"/>
        <dsp:cNvSpPr/>
      </dsp:nvSpPr>
      <dsp:spPr bwMode="white">
        <a:xfrm rot="5400000">
          <a:off x="3937227" y="3036578"/>
          <a:ext cx="262450" cy="425226"/>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rot="5400000">
        <a:off x="3937227" y="3036578"/>
        <a:ext cx="262450" cy="425226"/>
      </dsp:txXfrm>
    </dsp:sp>
    <dsp:sp modelId="{9D557FB7-4AB0-4BEE-84BF-ED91DA964098}">
      <dsp:nvSpPr>
        <dsp:cNvPr id="15" name="椭圆 14"/>
        <dsp:cNvSpPr/>
      </dsp:nvSpPr>
      <dsp:spPr bwMode="white">
        <a:xfrm>
          <a:off x="3443119" y="3496785"/>
          <a:ext cx="1250665" cy="1250665"/>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22860" tIns="22860" rIns="22860" bIns="2286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sz="1800" dirty="0" smtClean="0"/>
            <a:t>清洗消毒用品合法有效</a:t>
          </a:r>
        </a:p>
      </dsp:txBody>
      <dsp:txXfrm>
        <a:off x="3443119" y="3496785"/>
        <a:ext cx="1250665" cy="1250665"/>
      </dsp:txXfrm>
    </dsp:sp>
    <dsp:sp modelId="{2F3695EA-D71C-4DBA-9C77-F4DA56E8CFCD}">
      <dsp:nvSpPr>
        <dsp:cNvPr id="16" name="右箭头 15"/>
        <dsp:cNvSpPr/>
      </dsp:nvSpPr>
      <dsp:spPr bwMode="white">
        <a:xfrm rot="9367146">
          <a:off x="2929009" y="2575910"/>
          <a:ext cx="416580" cy="425226"/>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rot="9367146">
        <a:off x="2929009" y="2575910"/>
        <a:ext cx="416580" cy="425226"/>
      </dsp:txXfrm>
    </dsp:sp>
    <dsp:sp modelId="{01B750B1-502B-4742-924E-26DC87DEB3A9}">
      <dsp:nvSpPr>
        <dsp:cNvPr id="18" name="椭圆 17"/>
        <dsp:cNvSpPr/>
      </dsp:nvSpPr>
      <dsp:spPr bwMode="white">
        <a:xfrm>
          <a:off x="1580815" y="2575449"/>
          <a:ext cx="1250665" cy="1250665"/>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22860" tIns="22860" rIns="22860" bIns="2286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sz="1800" dirty="0" smtClean="0"/>
            <a:t>尸体的处理</a:t>
          </a:r>
          <a:endParaRPr lang="zh-CN" altLang="en-US" sz="1800" dirty="0"/>
        </a:p>
      </dsp:txBody>
      <dsp:txXfrm>
        <a:off x="1580815" y="2575449"/>
        <a:ext cx="1250665" cy="1250665"/>
      </dsp:txXfrm>
    </dsp:sp>
    <dsp:sp modelId="{7F5A7AC5-407C-46B5-8346-3A1878CC61BB}">
      <dsp:nvSpPr>
        <dsp:cNvPr id="19" name="右箭头 18"/>
        <dsp:cNvSpPr/>
      </dsp:nvSpPr>
      <dsp:spPr bwMode="white">
        <a:xfrm rot="12318930">
          <a:off x="2950168" y="1731354"/>
          <a:ext cx="408785" cy="425226"/>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Xfrm rot="12318930">
        <a:off x="2950168" y="1731354"/>
        <a:ext cx="408785" cy="425226"/>
      </dsp:txXfrm>
    </dsp:sp>
    <dsp:sp modelId="{5DBAC68B-6AAA-4B40-8E6D-0BD483B992FE}">
      <dsp:nvSpPr>
        <dsp:cNvPr id="21" name="椭圆 20"/>
        <dsp:cNvSpPr/>
      </dsp:nvSpPr>
      <dsp:spPr bwMode="white">
        <a:xfrm>
          <a:off x="1615336" y="886337"/>
          <a:ext cx="1250665" cy="1250665"/>
        </a:xfrm>
        <a:prstGeom prst="ellipse">
          <a:avLst/>
        </a:prstGeom>
      </dsp:spPr>
      <dsp:style>
        <a:lnRef idx="2">
          <a:schemeClr val="lt1"/>
        </a:lnRef>
        <a:fillRef idx="1">
          <a:schemeClr val="accent1"/>
        </a:fillRef>
        <a:effectRef idx="0">
          <a:scrgbClr r="0" g="0" b="0"/>
        </a:effectRef>
        <a:fontRef idx="minor">
          <a:schemeClr val="lt1"/>
        </a:fontRef>
      </dsp:style>
      <dsp:txBody>
        <a:bodyPr vert="horz" wrap="square" lIns="22860" tIns="22860" rIns="22860" bIns="22860" anchor="ctr"/>
        <a:lstStyle>
          <a:lvl1pPr algn="ctr">
            <a:defRPr sz="2600"/>
          </a:lvl1pPr>
          <a:lvl2pPr marL="228600" indent="-228600" algn="ctr">
            <a:defRPr sz="2000"/>
          </a:lvl2pPr>
          <a:lvl3pPr marL="457200" indent="-228600" algn="ctr">
            <a:defRPr sz="2000"/>
          </a:lvl3pPr>
          <a:lvl4pPr marL="685800" indent="-228600" algn="ctr">
            <a:defRPr sz="2000"/>
          </a:lvl4pPr>
          <a:lvl5pPr marL="914400" indent="-228600" algn="ctr">
            <a:defRPr sz="2000"/>
          </a:lvl5pPr>
          <a:lvl6pPr marL="1143000" indent="-228600" algn="ctr">
            <a:defRPr sz="2000"/>
          </a:lvl6pPr>
          <a:lvl7pPr marL="1371600" indent="-228600" algn="ctr">
            <a:defRPr sz="2000"/>
          </a:lvl7pPr>
          <a:lvl8pPr marL="1600200" indent="-228600" algn="ctr">
            <a:defRPr sz="2000"/>
          </a:lvl8pPr>
          <a:lvl9pPr marL="1828800" indent="-228600" algn="ctr">
            <a:defRPr sz="2000"/>
          </a:lvl9pPr>
        </a:lstStyle>
        <a:p>
          <a:pPr lvl="0">
            <a:lnSpc>
              <a:spcPct val="100000"/>
            </a:lnSpc>
            <a:spcBef>
              <a:spcPct val="0"/>
            </a:spcBef>
            <a:spcAft>
              <a:spcPct val="35000"/>
            </a:spcAft>
          </a:pPr>
          <a:r>
            <a:rPr lang="zh-CN" altLang="en-US" sz="1800" dirty="0" smtClean="0"/>
            <a:t>医疗废物管理</a:t>
          </a:r>
          <a:endParaRPr lang="zh-CN" altLang="en-US" sz="1800" dirty="0"/>
        </a:p>
      </dsp:txBody>
      <dsp:txXfrm>
        <a:off x="1615336" y="886337"/>
        <a:ext cx="1250665" cy="1250665"/>
      </dsp:txXfrm>
    </dsp:sp>
    <dsp:sp modelId="{505E81B1-7B7E-4B1E-9E42-FBF465DE6F27}">
      <dsp:nvSpPr>
        <dsp:cNvPr id="5" name="右箭头 4"/>
        <dsp:cNvSpPr/>
      </dsp:nvSpPr>
      <dsp:spPr bwMode="white">
        <a:xfrm rot="16199999">
          <a:off x="3935881" y="1288185"/>
          <a:ext cx="265141" cy="425226"/>
        </a:xfrm>
        <a:prstGeom prst="rightArrow">
          <a:avLst>
            <a:gd name="adj1" fmla="val 60000"/>
            <a:gd name="adj2" fmla="val 50000"/>
          </a:avLst>
        </a:prstGeom>
        <a:noFill/>
        <a:ln>
          <a:noFill/>
        </a:ln>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5500"/>
          </a:lvl1pPr>
          <a:lvl2pPr marL="285750" indent="-285750" algn="ctr">
            <a:defRPr sz="4200"/>
          </a:lvl2pPr>
          <a:lvl3pPr marL="571500" indent="-285750" algn="ctr">
            <a:defRPr sz="4200"/>
          </a:lvl3pPr>
          <a:lvl4pPr marL="857250" indent="-285750" algn="ctr">
            <a:defRPr sz="4200"/>
          </a:lvl4pPr>
          <a:lvl5pPr marL="1143000" indent="-285750" algn="ctr">
            <a:defRPr sz="4200"/>
          </a:lvl5pPr>
          <a:lvl6pPr marL="1428750" indent="-285750" algn="ctr">
            <a:defRPr sz="4200"/>
          </a:lvl6pPr>
          <a:lvl7pPr marL="1714500" indent="-285750" algn="ctr">
            <a:defRPr sz="4200"/>
          </a:lvl7pPr>
          <a:lvl8pPr marL="2000250" indent="-285750" algn="ctr">
            <a:defRPr sz="4200"/>
          </a:lvl8pPr>
          <a:lvl9pPr marL="2286000" indent="-285750" algn="ctr">
            <a:defRPr sz="4200"/>
          </a:lvl9pPr>
        </a:lstStyle>
        <a:p>
          <a:pPr lvl="0">
            <a:lnSpc>
              <a:spcPct val="100000"/>
            </a:lnSpc>
            <a:spcBef>
              <a:spcPct val="0"/>
            </a:spcBef>
            <a:spcAft>
              <a:spcPct val="35000"/>
            </a:spcAft>
          </a:pPr>
          <a:endParaRPr lang="zh-CN" altLang="en-US"/>
        </a:p>
      </dsp:txBody>
      <dsp:txXfrm rot="16199999">
        <a:off x="3935881" y="1288185"/>
        <a:ext cx="265141" cy="425226"/>
      </dsp:txXfrm>
    </dsp:sp>
    <dsp:sp modelId="{8EA03F27-0AB5-461A-9E18-E0128DE10771}">
      <dsp:nvSpPr>
        <dsp:cNvPr id="8" name="右箭头 7"/>
        <dsp:cNvSpPr/>
      </dsp:nvSpPr>
      <dsp:spPr bwMode="white">
        <a:xfrm rot="-1607651">
          <a:off x="4752008" y="1725918"/>
          <a:ext cx="366450" cy="425226"/>
        </a:xfrm>
        <a:prstGeom prst="rightArrow">
          <a:avLst>
            <a:gd name="adj1" fmla="val 60000"/>
            <a:gd name="adj2" fmla="val 50000"/>
          </a:avLst>
        </a:prstGeom>
        <a:noFill/>
        <a:ln>
          <a:noFill/>
        </a:ln>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5500"/>
          </a:lvl1pPr>
          <a:lvl2pPr marL="285750" indent="-285750" algn="ctr">
            <a:defRPr sz="4200"/>
          </a:lvl2pPr>
          <a:lvl3pPr marL="571500" indent="-285750" algn="ctr">
            <a:defRPr sz="4200"/>
          </a:lvl3pPr>
          <a:lvl4pPr marL="857250" indent="-285750" algn="ctr">
            <a:defRPr sz="4200"/>
          </a:lvl4pPr>
          <a:lvl5pPr marL="1143000" indent="-285750" algn="ctr">
            <a:defRPr sz="4200"/>
          </a:lvl5pPr>
          <a:lvl6pPr marL="1428750" indent="-285750" algn="ctr">
            <a:defRPr sz="4200"/>
          </a:lvl6pPr>
          <a:lvl7pPr marL="1714500" indent="-285750" algn="ctr">
            <a:defRPr sz="4200"/>
          </a:lvl7pPr>
          <a:lvl8pPr marL="2000250" indent="-285750" algn="ctr">
            <a:defRPr sz="4200"/>
          </a:lvl8pPr>
          <a:lvl9pPr marL="2286000" indent="-285750" algn="ctr">
            <a:defRPr sz="4200"/>
          </a:lvl9pPr>
        </a:lstStyle>
        <a:p>
          <a:pPr lvl="0">
            <a:lnSpc>
              <a:spcPct val="100000"/>
            </a:lnSpc>
            <a:spcBef>
              <a:spcPct val="0"/>
            </a:spcBef>
            <a:spcAft>
              <a:spcPct val="35000"/>
            </a:spcAft>
          </a:pPr>
          <a:endParaRPr lang="zh-CN" altLang="en-US"/>
        </a:p>
      </dsp:txBody>
      <dsp:txXfrm rot="-1607651">
        <a:off x="4752008" y="1725918"/>
        <a:ext cx="366450" cy="425226"/>
      </dsp:txXfrm>
    </dsp:sp>
    <dsp:sp modelId="{FC87E4C8-3604-470B-81B5-7D7A4A3189F8}">
      <dsp:nvSpPr>
        <dsp:cNvPr id="11" name="右箭头 10"/>
        <dsp:cNvSpPr/>
      </dsp:nvSpPr>
      <dsp:spPr bwMode="white">
        <a:xfrm rot="1604214">
          <a:off x="4753145" y="2601383"/>
          <a:ext cx="368492" cy="425226"/>
        </a:xfrm>
        <a:prstGeom prst="rightArrow">
          <a:avLst>
            <a:gd name="adj1" fmla="val 60000"/>
            <a:gd name="adj2" fmla="val 50000"/>
          </a:avLst>
        </a:prstGeom>
        <a:noFill/>
        <a:ln>
          <a:noFill/>
        </a:ln>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5500"/>
          </a:lvl1pPr>
          <a:lvl2pPr marL="285750" indent="-285750" algn="ctr">
            <a:defRPr sz="4200"/>
          </a:lvl2pPr>
          <a:lvl3pPr marL="571500" indent="-285750" algn="ctr">
            <a:defRPr sz="4200"/>
          </a:lvl3pPr>
          <a:lvl4pPr marL="857250" indent="-285750" algn="ctr">
            <a:defRPr sz="4200"/>
          </a:lvl4pPr>
          <a:lvl5pPr marL="1143000" indent="-285750" algn="ctr">
            <a:defRPr sz="4200"/>
          </a:lvl5pPr>
          <a:lvl6pPr marL="1428750" indent="-285750" algn="ctr">
            <a:defRPr sz="4200"/>
          </a:lvl6pPr>
          <a:lvl7pPr marL="1714500" indent="-285750" algn="ctr">
            <a:defRPr sz="4200"/>
          </a:lvl7pPr>
          <a:lvl8pPr marL="2000250" indent="-285750" algn="ctr">
            <a:defRPr sz="4200"/>
          </a:lvl8pPr>
          <a:lvl9pPr marL="2286000" indent="-285750" algn="ctr">
            <a:defRPr sz="4200"/>
          </a:lvl9pPr>
        </a:lstStyle>
        <a:p>
          <a:pPr lvl="0">
            <a:lnSpc>
              <a:spcPct val="100000"/>
            </a:lnSpc>
            <a:spcBef>
              <a:spcPct val="0"/>
            </a:spcBef>
            <a:spcAft>
              <a:spcPct val="35000"/>
            </a:spcAft>
          </a:pPr>
          <a:endParaRPr lang="zh-CN" altLang="en-US"/>
        </a:p>
      </dsp:txBody>
      <dsp:txXfrm rot="1604214">
        <a:off x="4753145" y="2601383"/>
        <a:ext cx="368492" cy="425226"/>
      </dsp:txXfrm>
    </dsp:sp>
    <dsp:sp modelId="{7067ADA6-AC8E-4E8C-9269-859B558377E8}">
      <dsp:nvSpPr>
        <dsp:cNvPr id="14" name="右箭头 13"/>
        <dsp:cNvSpPr/>
      </dsp:nvSpPr>
      <dsp:spPr bwMode="white">
        <a:xfrm rot="5400000">
          <a:off x="3937227" y="3036578"/>
          <a:ext cx="262450" cy="425226"/>
        </a:xfrm>
        <a:prstGeom prst="rightArrow">
          <a:avLst>
            <a:gd name="adj1" fmla="val 60000"/>
            <a:gd name="adj2" fmla="val 50000"/>
          </a:avLst>
        </a:prstGeom>
        <a:noFill/>
        <a:ln>
          <a:noFill/>
        </a:ln>
      </dsp:spPr>
      <dsp:style>
        <a:lnRef idx="0">
          <a:schemeClr val="accent1">
            <a:tint val="60000"/>
          </a:schemeClr>
        </a:lnRef>
        <a:fillRef idx="1">
          <a:schemeClr val="accent1">
            <a:tint val="60000"/>
          </a:schemeClr>
        </a:fillRef>
        <a:effectRef idx="0">
          <a:scrgbClr r="0" g="0" b="0"/>
        </a:effectRef>
        <a:fontRef idx="minor">
          <a:schemeClr val="lt1"/>
        </a:fontRef>
      </dsp:style>
      <dsp:txBody>
        <a:bodyPr rot="10800000" lIns="0" tIns="0" rIns="0" bIns="0" anchor="ctr"/>
        <a:lstStyle>
          <a:lvl1pPr algn="ctr">
            <a:defRPr sz="5500"/>
          </a:lvl1pPr>
          <a:lvl2pPr marL="285750" indent="-285750" algn="ctr">
            <a:defRPr sz="4200"/>
          </a:lvl2pPr>
          <a:lvl3pPr marL="571500" indent="-285750" algn="ctr">
            <a:defRPr sz="4200"/>
          </a:lvl3pPr>
          <a:lvl4pPr marL="857250" indent="-285750" algn="ctr">
            <a:defRPr sz="4200"/>
          </a:lvl4pPr>
          <a:lvl5pPr marL="1143000" indent="-285750" algn="ctr">
            <a:defRPr sz="4200"/>
          </a:lvl5pPr>
          <a:lvl6pPr marL="1428750" indent="-285750" algn="ctr">
            <a:defRPr sz="4200"/>
          </a:lvl6pPr>
          <a:lvl7pPr marL="1714500" indent="-285750" algn="ctr">
            <a:defRPr sz="4200"/>
          </a:lvl7pPr>
          <a:lvl8pPr marL="2000250" indent="-285750" algn="ctr">
            <a:defRPr sz="4200"/>
          </a:lvl8pPr>
          <a:lvl9pPr marL="2286000" indent="-285750" algn="ctr">
            <a:defRPr sz="4200"/>
          </a:lvl9pPr>
        </a:lstStyle>
        <a:p>
          <a:pPr lvl="0">
            <a:lnSpc>
              <a:spcPct val="100000"/>
            </a:lnSpc>
            <a:spcBef>
              <a:spcPct val="0"/>
            </a:spcBef>
            <a:spcAft>
              <a:spcPct val="35000"/>
            </a:spcAft>
          </a:pPr>
          <a:endParaRPr lang="zh-CN" altLang="en-US"/>
        </a:p>
      </dsp:txBody>
      <dsp:txXfrm rot="5400000">
        <a:off x="3937227" y="3036578"/>
        <a:ext cx="262450" cy="425226"/>
      </dsp:txXfrm>
    </dsp:sp>
    <dsp:sp modelId="{4979B38B-A2D9-4405-97F1-93AC5DD06866}">
      <dsp:nvSpPr>
        <dsp:cNvPr id="17" name="右箭头 16"/>
        <dsp:cNvSpPr/>
      </dsp:nvSpPr>
      <dsp:spPr bwMode="white">
        <a:xfrm rot="9367146">
          <a:off x="2929009" y="2575910"/>
          <a:ext cx="416580" cy="425226"/>
        </a:xfrm>
        <a:prstGeom prst="rightArrow">
          <a:avLst>
            <a:gd name="adj1" fmla="val 60000"/>
            <a:gd name="adj2" fmla="val 50000"/>
          </a:avLst>
        </a:prstGeom>
        <a:noFill/>
        <a:ln>
          <a:noFill/>
        </a:ln>
      </dsp:spPr>
      <dsp:style>
        <a:lnRef idx="0">
          <a:schemeClr val="accent1">
            <a:tint val="60000"/>
          </a:schemeClr>
        </a:lnRef>
        <a:fillRef idx="1">
          <a:schemeClr val="accent1">
            <a:tint val="60000"/>
          </a:schemeClr>
        </a:fillRef>
        <a:effectRef idx="0">
          <a:scrgbClr r="0" g="0" b="0"/>
        </a:effectRef>
        <a:fontRef idx="minor">
          <a:schemeClr val="lt1"/>
        </a:fontRef>
      </dsp:style>
      <dsp:txBody>
        <a:bodyPr rot="10800000" lIns="0" tIns="0" rIns="0" bIns="0" anchor="ctr"/>
        <a:lstStyle>
          <a:lvl1pPr algn="ctr">
            <a:defRPr sz="5500"/>
          </a:lvl1pPr>
          <a:lvl2pPr marL="285750" indent="-285750" algn="ctr">
            <a:defRPr sz="4200"/>
          </a:lvl2pPr>
          <a:lvl3pPr marL="571500" indent="-285750" algn="ctr">
            <a:defRPr sz="4200"/>
          </a:lvl3pPr>
          <a:lvl4pPr marL="857250" indent="-285750" algn="ctr">
            <a:defRPr sz="4200"/>
          </a:lvl4pPr>
          <a:lvl5pPr marL="1143000" indent="-285750" algn="ctr">
            <a:defRPr sz="4200"/>
          </a:lvl5pPr>
          <a:lvl6pPr marL="1428750" indent="-285750" algn="ctr">
            <a:defRPr sz="4200"/>
          </a:lvl6pPr>
          <a:lvl7pPr marL="1714500" indent="-285750" algn="ctr">
            <a:defRPr sz="4200"/>
          </a:lvl7pPr>
          <a:lvl8pPr marL="2000250" indent="-285750" algn="ctr">
            <a:defRPr sz="4200"/>
          </a:lvl8pPr>
          <a:lvl9pPr marL="2286000" indent="-285750" algn="ctr">
            <a:defRPr sz="4200"/>
          </a:lvl9pPr>
        </a:lstStyle>
        <a:p>
          <a:pPr lvl="0">
            <a:lnSpc>
              <a:spcPct val="100000"/>
            </a:lnSpc>
            <a:spcBef>
              <a:spcPct val="0"/>
            </a:spcBef>
            <a:spcAft>
              <a:spcPct val="35000"/>
            </a:spcAft>
          </a:pPr>
          <a:endParaRPr lang="zh-CN" altLang="en-US"/>
        </a:p>
      </dsp:txBody>
      <dsp:txXfrm rot="9367146">
        <a:off x="2929009" y="2575910"/>
        <a:ext cx="416580" cy="425226"/>
      </dsp:txXfrm>
    </dsp:sp>
    <dsp:sp modelId="{E85CE4D2-4640-4037-9BFF-0951C4475FFB}">
      <dsp:nvSpPr>
        <dsp:cNvPr id="20" name="右箭头 19"/>
        <dsp:cNvSpPr/>
      </dsp:nvSpPr>
      <dsp:spPr bwMode="white">
        <a:xfrm rot="12318930">
          <a:off x="2950168" y="1731354"/>
          <a:ext cx="408785" cy="425226"/>
        </a:xfrm>
        <a:prstGeom prst="rightArrow">
          <a:avLst>
            <a:gd name="adj1" fmla="val 60000"/>
            <a:gd name="adj2" fmla="val 50000"/>
          </a:avLst>
        </a:prstGeom>
        <a:noFill/>
        <a:ln>
          <a:noFill/>
        </a:ln>
      </dsp:spPr>
      <dsp:style>
        <a:lnRef idx="0">
          <a:schemeClr val="accent1">
            <a:tint val="60000"/>
          </a:schemeClr>
        </a:lnRef>
        <a:fillRef idx="1">
          <a:schemeClr val="accent1">
            <a:tint val="60000"/>
          </a:schemeClr>
        </a:fillRef>
        <a:effectRef idx="0">
          <a:scrgbClr r="0" g="0" b="0"/>
        </a:effectRef>
        <a:fontRef idx="minor">
          <a:schemeClr val="lt1"/>
        </a:fontRef>
      </dsp:style>
      <dsp:txBody>
        <a:bodyPr rot="10800000" lIns="0" tIns="0" rIns="0" bIns="0" anchor="ctr"/>
        <a:lstStyle>
          <a:lvl1pPr algn="ctr">
            <a:defRPr sz="5500"/>
          </a:lvl1pPr>
          <a:lvl2pPr marL="285750" indent="-285750" algn="ctr">
            <a:defRPr sz="4200"/>
          </a:lvl2pPr>
          <a:lvl3pPr marL="571500" indent="-285750" algn="ctr">
            <a:defRPr sz="4200"/>
          </a:lvl3pPr>
          <a:lvl4pPr marL="857250" indent="-285750" algn="ctr">
            <a:defRPr sz="4200"/>
          </a:lvl4pPr>
          <a:lvl5pPr marL="1143000" indent="-285750" algn="ctr">
            <a:defRPr sz="4200"/>
          </a:lvl5pPr>
          <a:lvl6pPr marL="1428750" indent="-285750" algn="ctr">
            <a:defRPr sz="4200"/>
          </a:lvl6pPr>
          <a:lvl7pPr marL="1714500" indent="-285750" algn="ctr">
            <a:defRPr sz="4200"/>
          </a:lvl7pPr>
          <a:lvl8pPr marL="2000250" indent="-285750" algn="ctr">
            <a:defRPr sz="4200"/>
          </a:lvl8pPr>
          <a:lvl9pPr marL="2286000" indent="-285750" algn="ctr">
            <a:defRPr sz="4200"/>
          </a:lvl9pPr>
        </a:lstStyle>
        <a:p>
          <a:pPr lvl="0">
            <a:lnSpc>
              <a:spcPct val="100000"/>
            </a:lnSpc>
            <a:spcBef>
              <a:spcPct val="0"/>
            </a:spcBef>
            <a:spcAft>
              <a:spcPct val="35000"/>
            </a:spcAft>
          </a:pPr>
          <a:endParaRPr lang="zh-CN" altLang="en-US"/>
        </a:p>
      </dsp:txBody>
      <dsp:txXfrm rot="12318930">
        <a:off x="2950168" y="1731354"/>
        <a:ext cx="408785" cy="42522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srcNode" val="srcNode"/>
            <dgm:param type="dstNode" val="dstNode"/>
            <dgm:param type="endSty" val="noArr"/>
            <dgm:param type="connRout" val="curve"/>
            <dgm:param type="begPts" val="ctr"/>
            <dgm:param type="endPts" val="ct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parTxRTLAlign" val="l"/>
                <dgm:param type="shpTxLTRAlignCh" val="l"/>
                <dgm:param type="shpTxRTLAlignCh" val="l"/>
              </dgm:alg>
            </dgm:if>
            <dgm:else name="Name2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parTxRTLAlign" val="l"/>
                <dgm:param type="shpTxLTRAlignCh" val="l"/>
                <dgm:param type="shpTxRTLAlignCh" val="l"/>
              </dgm:alg>
            </dgm:if>
            <dgm:else name="Name3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parTxRTLAlign" val="l"/>
                <dgm:param type="shpTxLTRAlignCh" val="l"/>
                <dgm:param type="shpTxRTLAlignCh" val="l"/>
              </dgm:alg>
            </dgm:if>
            <dgm:else name="Name3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parTxRTLAlign" val="l"/>
                <dgm:param type="shpTxLTRAlignCh" val="l"/>
                <dgm:param type="shpTxRTLAlignCh" val="l"/>
              </dgm:alg>
            </dgm:if>
            <dgm:else name="Name4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parTxRTLAlign" val="l"/>
                <dgm:param type="shpTxLTRAlignCh" val="l"/>
                <dgm:param type="shpTxRTLAlignCh" val="l"/>
              </dgm:alg>
            </dgm:if>
            <dgm:else name="Name4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parTxRTLAlign" val="l"/>
                <dgm:param type="shpTxLTRAlignCh" val="l"/>
                <dgm:param type="shpTxRTLAlignCh" val="l"/>
              </dgm:alg>
            </dgm:if>
            <dgm:else name="Name52">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parTxRTLAlign" val="l"/>
                <dgm:param type="shpTxLTRAlignCh" val="l"/>
                <dgm:param type="shpTxRTLAlignCh" val="l"/>
              </dgm:alg>
            </dgm:if>
            <dgm:else name="Name57">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46400" cy="496888"/>
          </a:xfrm>
          <a:prstGeom prst="rect">
            <a:avLst/>
          </a:prstGeom>
          <a:noFill/>
          <a:ln w="9525">
            <a:noFill/>
            <a:miter lim="800000"/>
          </a:ln>
          <a:effectLst/>
        </p:spPr>
        <p:txBody>
          <a:bodyPr vert="horz" wrap="square" lIns="91440" tIns="45720" rIns="91440" bIns="45720" numCol="1" anchor="t" anchorCtr="0" compatLnSpc="1"/>
          <a:lstStyle>
            <a:lvl1pPr>
              <a:defRPr sz="1200">
                <a:latin typeface="Candara" panose="020E0502030303020204" pitchFamily="34" charset="0"/>
                <a:ea typeface="华文楷体" panose="02010600040101010101" charset="-122"/>
              </a:defRPr>
            </a:lvl1pPr>
          </a:lstStyle>
          <a:p>
            <a:endParaRPr lang="zh-CN" altLang="en-US"/>
          </a:p>
        </p:txBody>
      </p:sp>
      <p:sp>
        <p:nvSpPr>
          <p:cNvPr id="50179" name="Rectangle 3"/>
          <p:cNvSpPr>
            <a:spLocks noGrp="1" noChangeArrowheads="1"/>
          </p:cNvSpPr>
          <p:nvPr>
            <p:ph type="dt" sz="quarter" idx="1"/>
          </p:nvPr>
        </p:nvSpPr>
        <p:spPr bwMode="auto">
          <a:xfrm>
            <a:off x="3849688" y="0"/>
            <a:ext cx="2946400" cy="496888"/>
          </a:xfrm>
          <a:prstGeom prst="rect">
            <a:avLst/>
          </a:prstGeom>
          <a:noFill/>
          <a:ln w="9525">
            <a:noFill/>
            <a:miter lim="800000"/>
          </a:ln>
          <a:effectLst/>
        </p:spPr>
        <p:txBody>
          <a:bodyPr vert="horz" wrap="square" lIns="91440" tIns="45720" rIns="91440" bIns="45720" numCol="1" anchor="t" anchorCtr="0" compatLnSpc="1"/>
          <a:lstStyle>
            <a:lvl1pPr algn="r">
              <a:defRPr sz="1200">
                <a:latin typeface="Candara" panose="020E0502030303020204" pitchFamily="34" charset="0"/>
                <a:ea typeface="华文楷体" panose="02010600040101010101" charset="-122"/>
              </a:defRPr>
            </a:lvl1pPr>
          </a:lstStyle>
          <a:p>
            <a:fld id="{CC7F14F4-12F3-4FA8-94F6-1FEF55F905C1}" type="datetimeFigureOut">
              <a:rPr lang="zh-CN" altLang="en-US"/>
            </a:fld>
            <a:endParaRPr lang="en-US" altLang="zh-CN"/>
          </a:p>
        </p:txBody>
      </p:sp>
      <p:sp>
        <p:nvSpPr>
          <p:cNvPr id="50180" name="Rectangle 4"/>
          <p:cNvSpPr>
            <a:spLocks noGrp="1" noChangeArrowheads="1"/>
          </p:cNvSpPr>
          <p:nvPr>
            <p:ph type="ftr" sz="quarter" idx="2"/>
          </p:nvPr>
        </p:nvSpPr>
        <p:spPr bwMode="auto">
          <a:xfrm>
            <a:off x="0" y="9428163"/>
            <a:ext cx="2946400" cy="496887"/>
          </a:xfrm>
          <a:prstGeom prst="rect">
            <a:avLst/>
          </a:prstGeom>
          <a:noFill/>
          <a:ln w="9525">
            <a:noFill/>
            <a:miter lim="800000"/>
          </a:ln>
          <a:effectLst/>
        </p:spPr>
        <p:txBody>
          <a:bodyPr vert="horz" wrap="square" lIns="91440" tIns="45720" rIns="91440" bIns="45720" numCol="1" anchor="b" anchorCtr="0" compatLnSpc="1"/>
          <a:lstStyle>
            <a:lvl1pPr>
              <a:defRPr sz="1200">
                <a:latin typeface="Candara" panose="020E0502030303020204" pitchFamily="34" charset="0"/>
                <a:ea typeface="华文楷体" panose="02010600040101010101" charset="-122"/>
              </a:defRPr>
            </a:lvl1pPr>
          </a:lstStyle>
          <a:p>
            <a:endParaRPr lang="en-US" altLang="zh-CN"/>
          </a:p>
        </p:txBody>
      </p:sp>
      <p:sp>
        <p:nvSpPr>
          <p:cNvPr id="50181" name="Rectangle 5"/>
          <p:cNvSpPr>
            <a:spLocks noGrp="1" noChangeArrowheads="1"/>
          </p:cNvSpPr>
          <p:nvPr>
            <p:ph type="sldNum" sz="quarter" idx="3"/>
          </p:nvPr>
        </p:nvSpPr>
        <p:spPr bwMode="auto">
          <a:xfrm>
            <a:off x="3849688" y="9428163"/>
            <a:ext cx="2946400" cy="496887"/>
          </a:xfrm>
          <a:prstGeom prst="rect">
            <a:avLst/>
          </a:prstGeom>
          <a:noFill/>
          <a:ln w="9525">
            <a:noFill/>
            <a:miter lim="800000"/>
          </a:ln>
          <a:effectLst/>
        </p:spPr>
        <p:txBody>
          <a:bodyPr vert="horz" wrap="square" lIns="91440" tIns="45720" rIns="91440" bIns="45720" numCol="1" anchor="b" anchorCtr="0" compatLnSpc="1"/>
          <a:lstStyle>
            <a:lvl1pPr algn="r">
              <a:defRPr sz="1200">
                <a:latin typeface="Candara" panose="020E0502030303020204" pitchFamily="34" charset="0"/>
                <a:ea typeface="华文楷体" panose="02010600040101010101" charset="-122"/>
              </a:defRPr>
            </a:lvl1pPr>
          </a:lstStyle>
          <a:p>
            <a:fld id="{A041997E-1D9B-4F1C-8682-0DA4EAF52009}" type="slidenum">
              <a:rPr lang="zh-CN" altLang="en-US"/>
            </a:fld>
            <a:endParaRPr lang="en-US" altLang="zh-CN"/>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a:lstStyle/>
            <a:p>
              <a:pPr fontAlgn="auto">
                <a:spcBef>
                  <a:spcPts val="0"/>
                </a:spcBef>
                <a:spcAft>
                  <a:spcPts val="0"/>
                </a:spcAft>
                <a:defRPr/>
              </a:pPr>
              <a:endParaRPr lang="en-US">
                <a:latin typeface="+mn-lt"/>
                <a:ea typeface="+mn-ea"/>
                <a:cs typeface="+mn-cs"/>
              </a:endParaRPr>
            </a:p>
          </p:txBody>
        </p:sp>
        <p:sp>
          <p:nvSpPr>
            <p:cNvPr id="7" name="Freeform 18"/>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a:lstStyle/>
            <a:p>
              <a:pPr fontAlgn="auto">
                <a:spcBef>
                  <a:spcPts val="0"/>
                </a:spcBef>
                <a:spcAft>
                  <a:spcPts val="0"/>
                </a:spcAft>
                <a:defRPr/>
              </a:pPr>
              <a:endParaRPr lang="en-US">
                <a:latin typeface="+mn-lt"/>
                <a:ea typeface="+mn-ea"/>
                <a:cs typeface="+mn-cs"/>
              </a:endParaRPr>
            </a:p>
          </p:txBody>
        </p:sp>
        <p:sp>
          <p:nvSpPr>
            <p:cNvPr id="8" name="Freeform 22"/>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a:lstStyle/>
            <a:p>
              <a:pPr fontAlgn="auto">
                <a:spcBef>
                  <a:spcPts val="0"/>
                </a:spcBef>
                <a:spcAft>
                  <a:spcPts val="0"/>
                </a:spcAft>
                <a:defRPr/>
              </a:pPr>
              <a:endParaRPr lang="en-US">
                <a:latin typeface="+mn-lt"/>
                <a:ea typeface="+mn-ea"/>
                <a:cs typeface="+mn-cs"/>
              </a:endParaRPr>
            </a:p>
          </p:txBody>
        </p:sp>
        <p:sp>
          <p:nvSpPr>
            <p:cNvPr id="9" name="Freeform 26"/>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a:lstStyle/>
            <a:p>
              <a:pPr fontAlgn="auto">
                <a:spcBef>
                  <a:spcPts val="0"/>
                </a:spcBef>
                <a:spcAft>
                  <a:spcPts val="0"/>
                </a:spcAft>
                <a:defRPr/>
              </a:pPr>
              <a:endParaRPr lang="en-US">
                <a:latin typeface="+mn-lt"/>
                <a:ea typeface="+mn-ea"/>
                <a:cs typeface="+mn-cs"/>
              </a:endParaRPr>
            </a:p>
          </p:txBody>
        </p:sp>
        <p:sp useBgFill="1">
          <p:nvSpPr>
            <p:cNvPr id="10" name="Freeform 10"/>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a:lstStyle/>
            <a:p>
              <a:pPr fontAlgn="auto">
                <a:spcBef>
                  <a:spcPts val="0"/>
                </a:spcBef>
                <a:spcAft>
                  <a:spcPts val="0"/>
                </a:spcAft>
                <a:defRPr/>
              </a:pPr>
              <a:endParaRPr lang="en-US">
                <a:latin typeface="+mn-lt"/>
                <a:ea typeface="+mn-ea"/>
                <a:cs typeface="+mn-cs"/>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11" name="Date Placeholder 3"/>
          <p:cNvSpPr>
            <a:spLocks noGrp="1"/>
          </p:cNvSpPr>
          <p:nvPr>
            <p:ph type="dt" sz="half" idx="10"/>
          </p:nvPr>
        </p:nvSpPr>
        <p:spPr/>
        <p:txBody>
          <a:bodyPr/>
          <a:lstStyle>
            <a:lvl1pPr>
              <a:defRPr/>
            </a:lvl1pPr>
          </a:lstStyle>
          <a:p>
            <a:pPr>
              <a:defRPr/>
            </a:pPr>
            <a:fld id="{AB05E955-B83D-4694-8F48-567678AEC2B1}" type="datetimeFigureOut">
              <a:rPr lang="zh-CN" altLang="en-US"/>
            </a:fld>
            <a:endParaRPr lang="zh-CN" altLang="en-US"/>
          </a:p>
        </p:txBody>
      </p:sp>
      <p:sp>
        <p:nvSpPr>
          <p:cNvPr id="12" name="Footer Placeholder 4"/>
          <p:cNvSpPr>
            <a:spLocks noGrp="1"/>
          </p:cNvSpPr>
          <p:nvPr>
            <p:ph type="ftr" sz="quarter" idx="11"/>
          </p:nvPr>
        </p:nvSpPr>
        <p:spPr/>
        <p:txBody>
          <a:bodyPr/>
          <a:lstStyle>
            <a:lvl1pPr>
              <a:defRPr/>
            </a:lvl1pPr>
          </a:lstStyle>
          <a:p>
            <a:pPr>
              <a:defRPr/>
            </a:pPr>
            <a:endParaRPr lang="zh-CN" altLang="en-US"/>
          </a:p>
        </p:txBody>
      </p:sp>
      <p:sp>
        <p:nvSpPr>
          <p:cNvPr id="13" name="Slide Number Placeholder 5"/>
          <p:cNvSpPr>
            <a:spLocks noGrp="1"/>
          </p:cNvSpPr>
          <p:nvPr>
            <p:ph type="sldNum" sz="quarter" idx="12"/>
          </p:nvPr>
        </p:nvSpPr>
        <p:spPr/>
        <p:txBody>
          <a:bodyPr/>
          <a:lstStyle>
            <a:lvl1pPr>
              <a:defRPr/>
            </a:lvl1pPr>
          </a:lstStyle>
          <a:p>
            <a:pPr>
              <a:defRPr/>
            </a:pPr>
            <a:fld id="{43F74E6E-D546-466F-9BA4-351F055FE76F}"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nvPr>
        </p:nvSpPr>
        <p:spPr/>
        <p:txBody>
          <a:bodyPr/>
          <a:lstStyle>
            <a:lvl1pPr>
              <a:defRPr/>
            </a:lvl1pPr>
          </a:lstStyle>
          <a:p>
            <a:pPr>
              <a:defRPr/>
            </a:pPr>
            <a:fld id="{296E34AB-31BF-45B4-A832-0FF326F19E85}" type="datetimeFigureOut">
              <a:rPr lang="zh-CN" altLang="en-US"/>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2F43E6FE-0129-4F39-8EDD-120A18AEE076}"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a:lstStyle/>
            <a:p>
              <a:pPr fontAlgn="auto">
                <a:spcBef>
                  <a:spcPts val="0"/>
                </a:spcBef>
                <a:spcAft>
                  <a:spcPts val="0"/>
                </a:spcAft>
                <a:defRPr/>
              </a:pPr>
              <a:endParaRPr lang="en-US">
                <a:latin typeface="+mn-lt"/>
                <a:ea typeface="+mn-ea"/>
                <a:cs typeface="+mn-cs"/>
              </a:endParaRPr>
            </a:p>
          </p:txBody>
        </p:sp>
        <p:sp>
          <p:nvSpPr>
            <p:cNvPr id="7" name="Freeform 18"/>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a:lstStyle/>
            <a:p>
              <a:pPr fontAlgn="auto">
                <a:spcBef>
                  <a:spcPts val="0"/>
                </a:spcBef>
                <a:spcAft>
                  <a:spcPts val="0"/>
                </a:spcAft>
                <a:defRPr/>
              </a:pPr>
              <a:endParaRPr lang="en-US">
                <a:latin typeface="+mn-lt"/>
                <a:ea typeface="+mn-ea"/>
                <a:cs typeface="+mn-cs"/>
              </a:endParaRPr>
            </a:p>
          </p:txBody>
        </p:sp>
        <p:sp>
          <p:nvSpPr>
            <p:cNvPr id="8" name="Freeform 22"/>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a:lstStyle/>
            <a:p>
              <a:pPr fontAlgn="auto">
                <a:spcBef>
                  <a:spcPts val="0"/>
                </a:spcBef>
                <a:spcAft>
                  <a:spcPts val="0"/>
                </a:spcAft>
                <a:defRPr/>
              </a:pPr>
              <a:endParaRPr lang="en-US">
                <a:latin typeface="+mn-lt"/>
                <a:ea typeface="+mn-ea"/>
                <a:cs typeface="+mn-cs"/>
              </a:endParaRPr>
            </a:p>
          </p:txBody>
        </p:sp>
        <p:sp>
          <p:nvSpPr>
            <p:cNvPr id="9" name="Freeform 26"/>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a:lstStyle/>
            <a:p>
              <a:pPr fontAlgn="auto">
                <a:spcBef>
                  <a:spcPts val="0"/>
                </a:spcBef>
                <a:spcAft>
                  <a:spcPts val="0"/>
                </a:spcAft>
                <a:defRPr/>
              </a:pPr>
              <a:endParaRPr lang="en-US">
                <a:latin typeface="+mn-lt"/>
                <a:ea typeface="+mn-ea"/>
                <a:cs typeface="+mn-cs"/>
              </a:endParaRPr>
            </a:p>
          </p:txBody>
        </p:sp>
        <p:sp useBgFill="1">
          <p:nvSpPr>
            <p:cNvPr id="10" name="Freeform 19"/>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a:lstStyle/>
            <a:p>
              <a:pPr fontAlgn="auto">
                <a:spcBef>
                  <a:spcPts val="0"/>
                </a:spcBef>
                <a:spcAft>
                  <a:spcPts val="0"/>
                </a:spcAft>
                <a:defRPr/>
              </a:pPr>
              <a:endParaRPr lang="en-US">
                <a:latin typeface="+mn-lt"/>
                <a:ea typeface="+mn-ea"/>
                <a:cs typeface="+mn-cs"/>
              </a:endParaRPr>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11" name="Date Placeholder 3"/>
          <p:cNvSpPr>
            <a:spLocks noGrp="1"/>
          </p:cNvSpPr>
          <p:nvPr>
            <p:ph type="dt" sz="half" idx="10"/>
          </p:nvPr>
        </p:nvSpPr>
        <p:spPr/>
        <p:txBody>
          <a:bodyPr/>
          <a:lstStyle>
            <a:lvl1pPr>
              <a:defRPr/>
            </a:lvl1pPr>
          </a:lstStyle>
          <a:p>
            <a:pPr>
              <a:defRPr/>
            </a:pPr>
            <a:fld id="{CCCADA2A-B943-4913-A586-F6766AC4A467}" type="datetimeFigureOut">
              <a:rPr lang="zh-CN" altLang="en-US"/>
            </a:fld>
            <a:endParaRPr lang="zh-CN" altLang="en-US"/>
          </a:p>
        </p:txBody>
      </p:sp>
      <p:sp>
        <p:nvSpPr>
          <p:cNvPr id="12" name="Footer Placeholder 4"/>
          <p:cNvSpPr>
            <a:spLocks noGrp="1"/>
          </p:cNvSpPr>
          <p:nvPr>
            <p:ph type="ftr" sz="quarter" idx="11"/>
          </p:nvPr>
        </p:nvSpPr>
        <p:spPr/>
        <p:txBody>
          <a:bodyPr/>
          <a:lstStyle>
            <a:lvl1pPr>
              <a:defRPr/>
            </a:lvl1pPr>
          </a:lstStyle>
          <a:p>
            <a:pPr>
              <a:defRPr/>
            </a:pPr>
            <a:endParaRPr lang="zh-CN" altLang="en-US"/>
          </a:p>
        </p:txBody>
      </p:sp>
      <p:sp>
        <p:nvSpPr>
          <p:cNvPr id="13" name="Slide Number Placeholder 5"/>
          <p:cNvSpPr>
            <a:spLocks noGrp="1"/>
          </p:cNvSpPr>
          <p:nvPr>
            <p:ph type="sldNum" sz="quarter" idx="12"/>
          </p:nvPr>
        </p:nvSpPr>
        <p:spPr/>
        <p:txBody>
          <a:bodyPr/>
          <a:lstStyle>
            <a:lvl1pPr>
              <a:defRPr/>
            </a:lvl1pPr>
          </a:lstStyle>
          <a:p>
            <a:pPr>
              <a:defRPr/>
            </a:pPr>
            <a:fld id="{7B897754-ACE3-49F4-9247-6246F5EDC7D0}"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7" name="Title 6"/>
          <p:cNvSpPr>
            <a:spLocks noGrp="1"/>
          </p:cNvSpPr>
          <p:nvPr>
            <p:ph type="title"/>
          </p:nvPr>
        </p:nvSpPr>
        <p:spPr/>
        <p:txBody>
          <a:bodyPr/>
          <a:lstStyle/>
          <a:p>
            <a:r>
              <a:rPr lang="zh-CN" altLang="en-US" smtClean="0"/>
              <a:t>单击此处编辑母版标题样式</a:t>
            </a:r>
            <a:endParaRPr lang="en-US"/>
          </a:p>
        </p:txBody>
      </p:sp>
      <p:sp>
        <p:nvSpPr>
          <p:cNvPr id="4" name="Date Placeholder 3"/>
          <p:cNvSpPr>
            <a:spLocks noGrp="1"/>
          </p:cNvSpPr>
          <p:nvPr>
            <p:ph type="dt" sz="half" idx="10"/>
          </p:nvPr>
        </p:nvSpPr>
        <p:spPr/>
        <p:txBody>
          <a:bodyPr/>
          <a:lstStyle>
            <a:lvl1pPr>
              <a:defRPr/>
            </a:lvl1pPr>
          </a:lstStyle>
          <a:p>
            <a:pPr>
              <a:defRPr/>
            </a:pPr>
            <a:fld id="{B8A7B4F2-46B5-46FE-9888-874D60D4C780}" type="datetimeFigureOut">
              <a:rPr lang="zh-CN" altLang="en-US"/>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937182A8-0BEB-4A65-B879-EC28BC0A2A6A}"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Freeform 14"/>
          <p:cNvSpPr/>
          <p:nvPr/>
        </p:nvSpPr>
        <p:spPr bwMode="hidden">
          <a:xfrm>
            <a:off x="6046788" y="4203700"/>
            <a:ext cx="2876550" cy="714375"/>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a:lstStyle/>
          <a:p>
            <a:pPr fontAlgn="auto">
              <a:spcBef>
                <a:spcPts val="0"/>
              </a:spcBef>
              <a:spcAft>
                <a:spcPts val="0"/>
              </a:spcAft>
              <a:defRPr/>
            </a:pPr>
            <a:endParaRPr lang="en-US">
              <a:latin typeface="+mn-lt"/>
              <a:ea typeface="+mn-ea"/>
              <a:cs typeface="+mn-cs"/>
            </a:endParaRPr>
          </a:p>
        </p:txBody>
      </p:sp>
      <p:sp>
        <p:nvSpPr>
          <p:cNvPr id="6" name="Freeform 18"/>
          <p:cNvSpPr/>
          <p:nvPr/>
        </p:nvSpPr>
        <p:spPr bwMode="hidden">
          <a:xfrm>
            <a:off x="2619375" y="4075113"/>
            <a:ext cx="5545138" cy="850900"/>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a:lstStyle/>
          <a:p>
            <a:pPr fontAlgn="auto">
              <a:spcBef>
                <a:spcPts val="0"/>
              </a:spcBef>
              <a:spcAft>
                <a:spcPts val="0"/>
              </a:spcAft>
              <a:defRPr/>
            </a:pPr>
            <a:endParaRPr lang="en-US">
              <a:latin typeface="+mn-lt"/>
              <a:ea typeface="+mn-ea"/>
              <a:cs typeface="+mn-cs"/>
            </a:endParaRPr>
          </a:p>
        </p:txBody>
      </p:sp>
      <p:sp>
        <p:nvSpPr>
          <p:cNvPr id="7" name="Freeform 22"/>
          <p:cNvSpPr/>
          <p:nvPr/>
        </p:nvSpPr>
        <p:spPr bwMode="hidden">
          <a:xfrm>
            <a:off x="2828925" y="4087813"/>
            <a:ext cx="5467350" cy="77470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a:lstStyle/>
          <a:p>
            <a:pPr fontAlgn="auto">
              <a:spcBef>
                <a:spcPts val="0"/>
              </a:spcBef>
              <a:spcAft>
                <a:spcPts val="0"/>
              </a:spcAft>
              <a:defRPr/>
            </a:pPr>
            <a:endParaRPr lang="en-US">
              <a:latin typeface="+mn-lt"/>
              <a:ea typeface="+mn-ea"/>
              <a:cs typeface="+mn-cs"/>
            </a:endParaRPr>
          </a:p>
        </p:txBody>
      </p:sp>
      <p:sp>
        <p:nvSpPr>
          <p:cNvPr id="8" name="Freeform 26"/>
          <p:cNvSpPr/>
          <p:nvPr/>
        </p:nvSpPr>
        <p:spPr bwMode="hidden">
          <a:xfrm>
            <a:off x="5610225" y="4073525"/>
            <a:ext cx="3306763" cy="652463"/>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a:lstStyle/>
          <a:p>
            <a:pPr fontAlgn="auto">
              <a:spcBef>
                <a:spcPts val="0"/>
              </a:spcBef>
              <a:spcAft>
                <a:spcPts val="0"/>
              </a:spcAft>
              <a:defRPr/>
            </a:pPr>
            <a:endParaRPr lang="en-US">
              <a:latin typeface="+mn-lt"/>
              <a:ea typeface="+mn-ea"/>
              <a:cs typeface="+mn-cs"/>
            </a:endParaRPr>
          </a:p>
        </p:txBody>
      </p:sp>
      <p:sp useBgFill="1">
        <p:nvSpPr>
          <p:cNvPr id="9" name="Freeform 10"/>
          <p:cNvSpPr/>
          <p:nvPr/>
        </p:nvSpPr>
        <p:spPr bwMode="hidden">
          <a:xfrm>
            <a:off x="211138" y="4059238"/>
            <a:ext cx="8723312" cy="132873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a:lstStyle/>
          <a:p>
            <a:pPr fontAlgn="auto">
              <a:spcBef>
                <a:spcPts val="0"/>
              </a:spcBef>
              <a:spcAft>
                <a:spcPts val="0"/>
              </a:spcAft>
              <a:defRPr/>
            </a:pPr>
            <a:endParaRPr lang="en-US">
              <a:latin typeface="+mn-lt"/>
              <a:ea typeface="+mn-ea"/>
              <a:cs typeface="+mn-cs"/>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10" name="Date Placeholder 3"/>
          <p:cNvSpPr>
            <a:spLocks noGrp="1"/>
          </p:cNvSpPr>
          <p:nvPr>
            <p:ph type="dt" sz="half" idx="10"/>
          </p:nvPr>
        </p:nvSpPr>
        <p:spPr/>
        <p:txBody>
          <a:bodyPr/>
          <a:lstStyle>
            <a:lvl1pPr>
              <a:defRPr/>
            </a:lvl1pPr>
          </a:lstStyle>
          <a:p>
            <a:pPr>
              <a:defRPr/>
            </a:pPr>
            <a:fld id="{079B57C2-C894-473F-A6AD-ECB63EAD09EB}" type="datetimeFigureOut">
              <a:rPr lang="zh-CN" altLang="en-US"/>
            </a:fld>
            <a:endParaRPr lang="zh-CN" altLang="en-US"/>
          </a:p>
        </p:txBody>
      </p:sp>
      <p:sp>
        <p:nvSpPr>
          <p:cNvPr id="11" name="Footer Placeholder 4"/>
          <p:cNvSpPr>
            <a:spLocks noGrp="1"/>
          </p:cNvSpPr>
          <p:nvPr>
            <p:ph type="ftr" sz="quarter" idx="11"/>
          </p:nvPr>
        </p:nvSpPr>
        <p:spPr/>
        <p:txBody>
          <a:bodyPr/>
          <a:lstStyle>
            <a:lvl1pPr>
              <a:defRPr/>
            </a:lvl1pPr>
          </a:lstStyle>
          <a:p>
            <a:pPr>
              <a:defRPr/>
            </a:pPr>
            <a:endParaRPr lang="zh-CN" altLang="en-US"/>
          </a:p>
        </p:txBody>
      </p:sp>
      <p:sp>
        <p:nvSpPr>
          <p:cNvPr id="12" name="Slide Number Placeholder 5"/>
          <p:cNvSpPr>
            <a:spLocks noGrp="1"/>
          </p:cNvSpPr>
          <p:nvPr>
            <p:ph type="sldNum" sz="quarter" idx="12"/>
          </p:nvPr>
        </p:nvSpPr>
        <p:spPr/>
        <p:txBody>
          <a:bodyPr/>
          <a:lstStyle>
            <a:lvl1pPr>
              <a:defRPr/>
            </a:lvl1pPr>
          </a:lstStyle>
          <a:p>
            <a:pPr>
              <a:defRPr/>
            </a:pPr>
            <a:fld id="{F4F89E06-A557-453A-9AA0-6E1E8987A72F}"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Date Placeholder 3"/>
          <p:cNvSpPr>
            <a:spLocks noGrp="1"/>
          </p:cNvSpPr>
          <p:nvPr>
            <p:ph type="dt" sz="half" idx="15"/>
          </p:nvPr>
        </p:nvSpPr>
        <p:spPr/>
        <p:txBody>
          <a:bodyPr/>
          <a:lstStyle>
            <a:lvl1pPr>
              <a:defRPr/>
            </a:lvl1pPr>
          </a:lstStyle>
          <a:p>
            <a:pPr>
              <a:defRPr/>
            </a:pPr>
            <a:fld id="{BA5136C8-6EF1-4F67-896D-A2956A1C420B}" type="datetimeFigureOut">
              <a:rPr lang="zh-CN" altLang="en-US"/>
            </a:fld>
            <a:endParaRPr lang="zh-CN" altLang="en-US"/>
          </a:p>
        </p:txBody>
      </p:sp>
      <p:sp>
        <p:nvSpPr>
          <p:cNvPr id="6" name="Footer Placeholder 4"/>
          <p:cNvSpPr>
            <a:spLocks noGrp="1"/>
          </p:cNvSpPr>
          <p:nvPr>
            <p:ph type="ftr" sz="quarter" idx="16"/>
          </p:nvPr>
        </p:nvSpPr>
        <p:spPr/>
        <p:txBody>
          <a:bodyPr/>
          <a:lstStyle>
            <a:lvl1pPr>
              <a:defRPr/>
            </a:lvl1pPr>
          </a:lstStyle>
          <a:p>
            <a:pPr>
              <a:defRPr/>
            </a:pPr>
            <a:endParaRPr lang="zh-CN" altLang="en-US"/>
          </a:p>
        </p:txBody>
      </p:sp>
      <p:sp>
        <p:nvSpPr>
          <p:cNvPr id="7" name="Slide Number Placeholder 5"/>
          <p:cNvSpPr>
            <a:spLocks noGrp="1"/>
          </p:cNvSpPr>
          <p:nvPr>
            <p:ph type="sldNum" sz="quarter" idx="17"/>
          </p:nvPr>
        </p:nvSpPr>
        <p:spPr/>
        <p:txBody>
          <a:bodyPr/>
          <a:lstStyle>
            <a:lvl1pPr>
              <a:defRPr/>
            </a:lvl1pPr>
          </a:lstStyle>
          <a:p>
            <a:pPr>
              <a:defRPr/>
            </a:pPr>
            <a:fld id="{E5D25B85-380B-4703-ABDF-AEA4C67755C9}"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3"/>
          <p:cNvSpPr>
            <a:spLocks noGrp="1"/>
          </p:cNvSpPr>
          <p:nvPr>
            <p:ph type="dt" sz="half" idx="10"/>
          </p:nvPr>
        </p:nvSpPr>
        <p:spPr/>
        <p:txBody>
          <a:bodyPr/>
          <a:lstStyle>
            <a:lvl1pPr>
              <a:defRPr/>
            </a:lvl1pPr>
          </a:lstStyle>
          <a:p>
            <a:pPr>
              <a:defRPr/>
            </a:pPr>
            <a:fld id="{5A573247-FF38-4E3D-9B3D-2BA1CE094558}" type="datetimeFigureOut">
              <a:rPr lang="zh-CN" altLang="en-US"/>
            </a:fld>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95E9E5CB-2AF8-4B72-94D3-7B4FFD64E73C}"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3"/>
          <p:cNvSpPr>
            <a:spLocks noGrp="1"/>
          </p:cNvSpPr>
          <p:nvPr>
            <p:ph type="dt" sz="half" idx="10"/>
          </p:nvPr>
        </p:nvSpPr>
        <p:spPr/>
        <p:txBody>
          <a:bodyPr/>
          <a:lstStyle>
            <a:lvl1pPr>
              <a:defRPr/>
            </a:lvl1pPr>
          </a:lstStyle>
          <a:p>
            <a:pPr>
              <a:defRPr/>
            </a:pPr>
            <a:fld id="{9A6FA0C5-D989-4DE0-BEFF-BE1AA7411183}" type="datetimeFigureOut">
              <a:rPr lang="zh-CN" altLang="en-US"/>
            </a:fld>
            <a:endParaRPr lang="zh-CN" altLang="en-US"/>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33FF03E7-B79A-4991-8204-6442470EA55D}"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a:lstStyle/>
            <a:p>
              <a:pPr fontAlgn="auto">
                <a:spcBef>
                  <a:spcPts val="0"/>
                </a:spcBef>
                <a:spcAft>
                  <a:spcPts val="0"/>
                </a:spcAft>
                <a:defRPr/>
              </a:pPr>
              <a:endParaRPr lang="en-US">
                <a:latin typeface="+mn-lt"/>
                <a:ea typeface="+mn-ea"/>
                <a:cs typeface="+mn-cs"/>
              </a:endParaRPr>
            </a:p>
          </p:txBody>
        </p:sp>
        <p:sp>
          <p:nvSpPr>
            <p:cNvPr id="5" name="Freeform 18"/>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a:lstStyle/>
            <a:p>
              <a:pPr fontAlgn="auto">
                <a:spcBef>
                  <a:spcPts val="0"/>
                </a:spcBef>
                <a:spcAft>
                  <a:spcPts val="0"/>
                </a:spcAft>
                <a:defRPr/>
              </a:pPr>
              <a:endParaRPr lang="en-US">
                <a:latin typeface="+mn-lt"/>
                <a:ea typeface="+mn-ea"/>
                <a:cs typeface="+mn-cs"/>
              </a:endParaRPr>
            </a:p>
          </p:txBody>
        </p:sp>
        <p:sp>
          <p:nvSpPr>
            <p:cNvPr id="6" name="Freeform 22"/>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a:lstStyle/>
            <a:p>
              <a:pPr fontAlgn="auto">
                <a:spcBef>
                  <a:spcPts val="0"/>
                </a:spcBef>
                <a:spcAft>
                  <a:spcPts val="0"/>
                </a:spcAft>
                <a:defRPr/>
              </a:pPr>
              <a:endParaRPr lang="en-US">
                <a:latin typeface="+mn-lt"/>
                <a:ea typeface="+mn-ea"/>
                <a:cs typeface="+mn-cs"/>
              </a:endParaRPr>
            </a:p>
          </p:txBody>
        </p:sp>
        <p:sp>
          <p:nvSpPr>
            <p:cNvPr id="7" name="Freeform 26"/>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a:lstStyle/>
            <a:p>
              <a:pPr fontAlgn="auto">
                <a:spcBef>
                  <a:spcPts val="0"/>
                </a:spcBef>
                <a:spcAft>
                  <a:spcPts val="0"/>
                </a:spcAft>
                <a:defRPr/>
              </a:pPr>
              <a:endParaRPr lang="en-US">
                <a:latin typeface="+mn-lt"/>
                <a:ea typeface="+mn-ea"/>
                <a:cs typeface="+mn-cs"/>
              </a:endParaRPr>
            </a:p>
          </p:txBody>
        </p:sp>
        <p:sp useBgFill="1">
          <p:nvSpPr>
            <p:cNvPr id="8" name="Freeform 10"/>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a:lstStyle/>
            <a:p>
              <a:pPr fontAlgn="auto">
                <a:spcBef>
                  <a:spcPts val="0"/>
                </a:spcBef>
                <a:spcAft>
                  <a:spcPts val="0"/>
                </a:spcAft>
                <a:defRPr/>
              </a:pPr>
              <a:endParaRPr lang="en-US">
                <a:latin typeface="+mn-lt"/>
                <a:ea typeface="+mn-ea"/>
                <a:cs typeface="+mn-cs"/>
              </a:endParaRPr>
            </a:p>
          </p:txBody>
        </p:sp>
      </p:grpSp>
      <p:sp>
        <p:nvSpPr>
          <p:cNvPr id="9" name="Date Placeholder 1"/>
          <p:cNvSpPr>
            <a:spLocks noGrp="1"/>
          </p:cNvSpPr>
          <p:nvPr>
            <p:ph type="dt" sz="half" idx="10"/>
          </p:nvPr>
        </p:nvSpPr>
        <p:spPr/>
        <p:txBody>
          <a:bodyPr/>
          <a:lstStyle>
            <a:lvl1pPr>
              <a:defRPr/>
            </a:lvl1pPr>
          </a:lstStyle>
          <a:p>
            <a:pPr>
              <a:defRPr/>
            </a:pPr>
            <a:fld id="{A9904F66-1A25-4CD2-A5C1-AFAB974A3A97}" type="datetimeFigureOut">
              <a:rPr lang="zh-CN" altLang="en-US"/>
            </a:fld>
            <a:endParaRPr lang="zh-CN" altLang="en-US"/>
          </a:p>
        </p:txBody>
      </p:sp>
      <p:sp>
        <p:nvSpPr>
          <p:cNvPr id="10" name="Footer Placeholder 2"/>
          <p:cNvSpPr>
            <a:spLocks noGrp="1"/>
          </p:cNvSpPr>
          <p:nvPr>
            <p:ph type="ftr" sz="quarter" idx="11"/>
          </p:nvPr>
        </p:nvSpPr>
        <p:spPr/>
        <p:txBody>
          <a:bodyPr/>
          <a:lstStyle>
            <a:lvl1pPr>
              <a:defRPr/>
            </a:lvl1pPr>
          </a:lstStyle>
          <a:p>
            <a:pPr>
              <a:defRPr/>
            </a:pPr>
            <a:endParaRPr lang="zh-CN" altLang="en-US"/>
          </a:p>
        </p:txBody>
      </p:sp>
      <p:sp>
        <p:nvSpPr>
          <p:cNvPr id="11" name="Slide Number Placeholder 3"/>
          <p:cNvSpPr>
            <a:spLocks noGrp="1"/>
          </p:cNvSpPr>
          <p:nvPr>
            <p:ph type="sldNum" sz="quarter" idx="12"/>
          </p:nvPr>
        </p:nvSpPr>
        <p:spPr/>
        <p:txBody>
          <a:bodyPr/>
          <a:lstStyle>
            <a:lvl1pPr>
              <a:defRPr/>
            </a:lvl1pPr>
          </a:lstStyle>
          <a:p>
            <a:pPr>
              <a:defRPr/>
            </a:pPr>
            <a:fld id="{ADEA3261-B39D-4E15-89FA-A31918B8F61C}"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p:nvPr/>
          </p:nvSpPr>
          <p:spPr bwMode="hidden">
            <a:xfrm>
              <a:off x="4810681" y="4501687"/>
              <a:ext cx="4295219" cy="101494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a:lstStyle/>
            <a:p>
              <a:pPr fontAlgn="auto">
                <a:spcBef>
                  <a:spcPts val="0"/>
                </a:spcBef>
                <a:spcAft>
                  <a:spcPts val="0"/>
                </a:spcAft>
                <a:defRPr/>
              </a:pPr>
              <a:endParaRPr lang="en-US">
                <a:latin typeface="+mn-lt"/>
                <a:ea typeface="+mn-ea"/>
                <a:cs typeface="+mn-cs"/>
              </a:endParaRPr>
            </a:p>
          </p:txBody>
        </p:sp>
        <p:sp>
          <p:nvSpPr>
            <p:cNvPr id="8" name="Freeform 18"/>
            <p:cNvSpPr/>
            <p:nvPr/>
          </p:nvSpPr>
          <p:spPr bwMode="hidden">
            <a:xfrm>
              <a:off x="-308538" y="4318998"/>
              <a:ext cx="8280254" cy="1208906"/>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a:lstStyle/>
            <a:p>
              <a:pPr fontAlgn="auto">
                <a:spcBef>
                  <a:spcPts val="0"/>
                </a:spcBef>
                <a:spcAft>
                  <a:spcPts val="0"/>
                </a:spcAft>
                <a:defRPr/>
              </a:pPr>
              <a:endParaRPr lang="en-US">
                <a:latin typeface="+mn-lt"/>
                <a:ea typeface="+mn-ea"/>
                <a:cs typeface="+mn-cs"/>
              </a:endParaRPr>
            </a:p>
          </p:txBody>
        </p:sp>
        <p:sp>
          <p:nvSpPr>
            <p:cNvPr id="9" name="Freeform 22"/>
            <p:cNvSpPr/>
            <p:nvPr/>
          </p:nvSpPr>
          <p:spPr bwMode="hidden">
            <a:xfrm>
              <a:off x="4014" y="4334786"/>
              <a:ext cx="8164231" cy="110290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a:lstStyle/>
            <a:p>
              <a:pPr fontAlgn="auto">
                <a:spcBef>
                  <a:spcPts val="0"/>
                </a:spcBef>
                <a:spcAft>
                  <a:spcPts val="0"/>
                </a:spcAft>
                <a:defRPr/>
              </a:pPr>
              <a:endParaRPr lang="en-US">
                <a:latin typeface="+mn-lt"/>
                <a:ea typeface="+mn-ea"/>
                <a:cs typeface="+mn-cs"/>
              </a:endParaRPr>
            </a:p>
          </p:txBody>
        </p:sp>
        <p:sp>
          <p:nvSpPr>
            <p:cNvPr id="10" name="Freeform 26"/>
            <p:cNvSpPr/>
            <p:nvPr/>
          </p:nvSpPr>
          <p:spPr bwMode="hidden">
            <a:xfrm>
              <a:off x="4157164" y="4316742"/>
              <a:ext cx="4939265" cy="92697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a:lstStyle/>
            <a:p>
              <a:pPr fontAlgn="auto">
                <a:spcBef>
                  <a:spcPts val="0"/>
                </a:spcBef>
                <a:spcAft>
                  <a:spcPts val="0"/>
                </a:spcAft>
                <a:defRPr/>
              </a:pPr>
              <a:endParaRPr lang="en-US">
                <a:latin typeface="+mn-lt"/>
                <a:ea typeface="+mn-ea"/>
                <a:cs typeface="+mn-cs"/>
              </a:endParaRPr>
            </a:p>
          </p:txBody>
        </p:sp>
        <p:sp useBgFill="1">
          <p:nvSpPr>
            <p:cNvPr id="11" name="Freeform 28"/>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a:lstStyle/>
            <a:p>
              <a:pPr fontAlgn="auto">
                <a:spcBef>
                  <a:spcPts val="0"/>
                </a:spcBef>
                <a:spcAft>
                  <a:spcPts val="0"/>
                </a:spcAft>
                <a:defRPr/>
              </a:pPr>
              <a:endParaRPr lang="en-US">
                <a:latin typeface="+mn-lt"/>
                <a:ea typeface="+mn-ea"/>
                <a:cs typeface="+mn-cs"/>
              </a:endParaRPr>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12" name="Date Placeholder 4"/>
          <p:cNvSpPr>
            <a:spLocks noGrp="1"/>
          </p:cNvSpPr>
          <p:nvPr>
            <p:ph type="dt" sz="half" idx="10"/>
          </p:nvPr>
        </p:nvSpPr>
        <p:spPr/>
        <p:txBody>
          <a:bodyPr/>
          <a:lstStyle>
            <a:lvl1pPr>
              <a:defRPr/>
            </a:lvl1pPr>
          </a:lstStyle>
          <a:p>
            <a:pPr>
              <a:defRPr/>
            </a:pPr>
            <a:fld id="{500E67CD-C5EA-42DE-AD57-866190110712}" type="datetimeFigureOut">
              <a:rPr lang="zh-CN" altLang="en-US"/>
            </a:fld>
            <a:endParaRPr lang="zh-CN" altLang="en-US"/>
          </a:p>
        </p:txBody>
      </p:sp>
      <p:sp>
        <p:nvSpPr>
          <p:cNvPr id="13" name="Footer Placeholder 5"/>
          <p:cNvSpPr>
            <a:spLocks noGrp="1"/>
          </p:cNvSpPr>
          <p:nvPr>
            <p:ph type="ftr" sz="quarter" idx="11"/>
          </p:nvPr>
        </p:nvSpPr>
        <p:spPr/>
        <p:txBody>
          <a:bodyPr/>
          <a:lstStyle>
            <a:lvl1pPr>
              <a:defRPr/>
            </a:lvl1pPr>
          </a:lstStyle>
          <a:p>
            <a:pPr>
              <a:defRPr/>
            </a:pPr>
            <a:endParaRPr lang="zh-CN" altLang="en-US"/>
          </a:p>
        </p:txBody>
      </p:sp>
      <p:sp>
        <p:nvSpPr>
          <p:cNvPr id="14" name="Slide Number Placeholder 6"/>
          <p:cNvSpPr>
            <a:spLocks noGrp="1"/>
          </p:cNvSpPr>
          <p:nvPr>
            <p:ph type="sldNum" sz="quarter" idx="12"/>
          </p:nvPr>
        </p:nvSpPr>
        <p:spPr/>
        <p:txBody>
          <a:bodyPr/>
          <a:lstStyle>
            <a:lvl1pPr>
              <a:defRPr/>
            </a:lvl1pPr>
          </a:lstStyle>
          <a:p>
            <a:pPr>
              <a:defRPr/>
            </a:pPr>
            <a:fld id="{66252EE4-EF87-46BE-BC54-ACBE8E42B399}"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p:nvPr/>
          </p:nvSpPr>
          <p:spPr bwMode="hidden">
            <a:xfrm>
              <a:off x="4810681" y="4499676"/>
              <a:ext cx="4295219"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a:lstStyle/>
            <a:p>
              <a:pPr fontAlgn="auto">
                <a:spcBef>
                  <a:spcPts val="0"/>
                </a:spcBef>
                <a:spcAft>
                  <a:spcPts val="0"/>
                </a:spcAft>
                <a:defRPr/>
              </a:pPr>
              <a:endParaRPr lang="en-US">
                <a:latin typeface="+mn-lt"/>
                <a:ea typeface="+mn-ea"/>
                <a:cs typeface="+mn-cs"/>
              </a:endParaRPr>
            </a:p>
          </p:txBody>
        </p:sp>
        <p:sp>
          <p:nvSpPr>
            <p:cNvPr id="8" name="Freeform 18"/>
            <p:cNvSpPr/>
            <p:nvPr/>
          </p:nvSpPr>
          <p:spPr bwMode="hidden">
            <a:xfrm>
              <a:off x="-308538" y="4319027"/>
              <a:ext cx="8280254" cy="1208092"/>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a:lstStyle/>
            <a:p>
              <a:pPr fontAlgn="auto">
                <a:spcBef>
                  <a:spcPts val="0"/>
                </a:spcBef>
                <a:spcAft>
                  <a:spcPts val="0"/>
                </a:spcAft>
                <a:defRPr/>
              </a:pPr>
              <a:endParaRPr lang="en-US">
                <a:latin typeface="+mn-lt"/>
                <a:ea typeface="+mn-ea"/>
                <a:cs typeface="+mn-cs"/>
              </a:endParaRPr>
            </a:p>
          </p:txBody>
        </p:sp>
        <p:sp>
          <p:nvSpPr>
            <p:cNvPr id="9" name="Freeform 22"/>
            <p:cNvSpPr/>
            <p:nvPr/>
          </p:nvSpPr>
          <p:spPr bwMode="hidden">
            <a:xfrm>
              <a:off x="4014" y="4334834"/>
              <a:ext cx="8164231"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a:lstStyle/>
            <a:p>
              <a:pPr fontAlgn="auto">
                <a:spcBef>
                  <a:spcPts val="0"/>
                </a:spcBef>
                <a:spcAft>
                  <a:spcPts val="0"/>
                </a:spcAft>
                <a:defRPr/>
              </a:pPr>
              <a:endParaRPr lang="en-US">
                <a:latin typeface="+mn-lt"/>
                <a:ea typeface="+mn-ea"/>
                <a:cs typeface="+mn-cs"/>
              </a:endParaRPr>
            </a:p>
          </p:txBody>
        </p:sp>
        <p:sp>
          <p:nvSpPr>
            <p:cNvPr id="10" name="Freeform 26"/>
            <p:cNvSpPr/>
            <p:nvPr/>
          </p:nvSpPr>
          <p:spPr bwMode="hidden">
            <a:xfrm>
              <a:off x="4157164" y="4316769"/>
              <a:ext cx="4939265"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a:lstStyle/>
            <a:p>
              <a:pPr fontAlgn="auto">
                <a:spcBef>
                  <a:spcPts val="0"/>
                </a:spcBef>
                <a:spcAft>
                  <a:spcPts val="0"/>
                </a:spcAft>
                <a:defRPr/>
              </a:pPr>
              <a:endParaRPr lang="en-US">
                <a:latin typeface="+mn-lt"/>
                <a:ea typeface="+mn-ea"/>
                <a:cs typeface="+mn-cs"/>
              </a:endParaRPr>
            </a:p>
          </p:txBody>
        </p:sp>
        <p:sp useBgFill="1">
          <p:nvSpPr>
            <p:cNvPr id="11" name="Freeform 10"/>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a:lstStyle/>
            <a:p>
              <a:pPr fontAlgn="auto">
                <a:spcBef>
                  <a:spcPts val="0"/>
                </a:spcBef>
                <a:spcAft>
                  <a:spcPts val="0"/>
                </a:spcAft>
                <a:defRPr/>
              </a:pPr>
              <a:endParaRPr lang="en-US">
                <a:latin typeface="+mn-lt"/>
                <a:ea typeface="+mn-ea"/>
                <a:cs typeface="+mn-cs"/>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dirty="0"/>
          </a:p>
        </p:txBody>
      </p:sp>
      <p:sp>
        <p:nvSpPr>
          <p:cNvPr id="12" name="Date Placeholder 4"/>
          <p:cNvSpPr>
            <a:spLocks noGrp="1"/>
          </p:cNvSpPr>
          <p:nvPr>
            <p:ph type="dt" sz="half" idx="10"/>
          </p:nvPr>
        </p:nvSpPr>
        <p:spPr/>
        <p:txBody>
          <a:bodyPr/>
          <a:lstStyle>
            <a:lvl1pPr>
              <a:defRPr/>
            </a:lvl1pPr>
          </a:lstStyle>
          <a:p>
            <a:pPr>
              <a:defRPr/>
            </a:pPr>
            <a:fld id="{719F8C99-1153-4495-9A0C-C608FA3DA14F}" type="datetimeFigureOut">
              <a:rPr lang="zh-CN" altLang="en-US"/>
            </a:fld>
            <a:endParaRPr lang="zh-CN" altLang="en-US"/>
          </a:p>
        </p:txBody>
      </p:sp>
      <p:sp>
        <p:nvSpPr>
          <p:cNvPr id="13" name="Footer Placeholder 5"/>
          <p:cNvSpPr>
            <a:spLocks noGrp="1"/>
          </p:cNvSpPr>
          <p:nvPr>
            <p:ph type="ftr" sz="quarter" idx="11"/>
          </p:nvPr>
        </p:nvSpPr>
        <p:spPr/>
        <p:txBody>
          <a:bodyPr/>
          <a:lstStyle>
            <a:lvl1pPr>
              <a:defRPr/>
            </a:lvl1pPr>
          </a:lstStyle>
          <a:p>
            <a:pPr>
              <a:defRPr/>
            </a:pPr>
            <a:endParaRPr lang="zh-CN" altLang="en-US"/>
          </a:p>
        </p:txBody>
      </p:sp>
      <p:sp>
        <p:nvSpPr>
          <p:cNvPr id="14" name="Slide Number Placeholder 6"/>
          <p:cNvSpPr>
            <a:spLocks noGrp="1"/>
          </p:cNvSpPr>
          <p:nvPr>
            <p:ph type="sldNum" sz="quarter" idx="12"/>
          </p:nvPr>
        </p:nvSpPr>
        <p:spPr/>
        <p:txBody>
          <a:bodyPr/>
          <a:lstStyle>
            <a:lvl1pPr>
              <a:defRPr/>
            </a:lvl1pPr>
          </a:lstStyle>
          <a:p>
            <a:pPr>
              <a:defRPr/>
            </a:pPr>
            <a:fld id="{75B63296-D6CD-4AD5-9B94-AAA195A332F7}"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7" name="Freeform 14"/>
            <p:cNvSpPr/>
            <p:nvPr/>
          </p:nvSpPr>
          <p:spPr bwMode="hidden">
            <a:xfrm>
              <a:off x="4810006" y="4499677"/>
              <a:ext cx="4295986" cy="1016152"/>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ln>
          </p:spPr>
          <p:txBody>
            <a:bodyPr/>
            <a:lstStyle/>
            <a:p>
              <a:pPr fontAlgn="auto">
                <a:spcBef>
                  <a:spcPts val="0"/>
                </a:spcBef>
                <a:spcAft>
                  <a:spcPts val="0"/>
                </a:spcAft>
                <a:defRPr/>
              </a:pPr>
              <a:endParaRPr lang="en-US">
                <a:latin typeface="+mn-lt"/>
                <a:ea typeface="+mn-ea"/>
                <a:cs typeface="+mn-cs"/>
              </a:endParaRPr>
            </a:p>
          </p:txBody>
        </p:sp>
        <p:sp>
          <p:nvSpPr>
            <p:cNvPr id="18" name="Freeform 18"/>
            <p:cNvSpPr/>
            <p:nvPr/>
          </p:nvSpPr>
          <p:spPr bwMode="hidden">
            <a:xfrm>
              <a:off x="-308667" y="4319028"/>
              <a:ext cx="8279020" cy="1208091"/>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ln>
          </p:spPr>
          <p:txBody>
            <a:bodyPr/>
            <a:lstStyle/>
            <a:p>
              <a:pPr fontAlgn="auto">
                <a:spcBef>
                  <a:spcPts val="0"/>
                </a:spcBef>
                <a:spcAft>
                  <a:spcPts val="0"/>
                </a:spcAft>
                <a:defRPr/>
              </a:pPr>
              <a:endParaRPr lang="en-US">
                <a:latin typeface="+mn-lt"/>
                <a:ea typeface="+mn-ea"/>
                <a:cs typeface="+mn-cs"/>
              </a:endParaRPr>
            </a:p>
          </p:txBody>
        </p:sp>
        <p:sp>
          <p:nvSpPr>
            <p:cNvPr id="19" name="Freeform 22"/>
            <p:cNvSpPr/>
            <p:nvPr/>
          </p:nvSpPr>
          <p:spPr bwMode="hidden">
            <a:xfrm>
              <a:off x="4286" y="4334834"/>
              <a:ext cx="8165219" cy="110196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ln>
          </p:spPr>
          <p:txBody>
            <a:bodyPr/>
            <a:lstStyle/>
            <a:p>
              <a:pPr fontAlgn="auto">
                <a:spcBef>
                  <a:spcPts val="0"/>
                </a:spcBef>
                <a:spcAft>
                  <a:spcPts val="0"/>
                </a:spcAft>
                <a:defRPr/>
              </a:pPr>
              <a:endParaRPr lang="en-US">
                <a:latin typeface="+mn-lt"/>
                <a:ea typeface="+mn-ea"/>
                <a:cs typeface="+mn-cs"/>
              </a:endParaRPr>
            </a:p>
          </p:txBody>
        </p:sp>
        <p:sp>
          <p:nvSpPr>
            <p:cNvPr id="20" name="Freeform 26"/>
            <p:cNvSpPr/>
            <p:nvPr/>
          </p:nvSpPr>
          <p:spPr bwMode="hidden">
            <a:xfrm>
              <a:off x="4155651" y="4316769"/>
              <a:ext cx="4940859" cy="925827"/>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ln>
          </p:spPr>
          <p:txBody>
            <a:bodyPr/>
            <a:lstStyle/>
            <a:p>
              <a:pPr fontAlgn="auto">
                <a:spcBef>
                  <a:spcPts val="0"/>
                </a:spcBef>
                <a:spcAft>
                  <a:spcPts val="0"/>
                </a:spcAft>
                <a:defRPr/>
              </a:pPr>
              <a:endParaRPr lang="en-US">
                <a:latin typeface="+mn-lt"/>
                <a:ea typeface="+mn-ea"/>
                <a:cs typeface="+mn-cs"/>
              </a:endParaRPr>
            </a:p>
          </p:txBody>
        </p:sp>
        <p:sp useBgFill="1">
          <p:nvSpPr>
            <p:cNvPr id="21" name="Freeform 10"/>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ln>
          </p:spPr>
          <p:txBody>
            <a:bodyPr/>
            <a:lstStyle/>
            <a:p>
              <a:pPr fontAlgn="auto">
                <a:spcBef>
                  <a:spcPts val="0"/>
                </a:spcBef>
                <a:spcAft>
                  <a:spcPts val="0"/>
                </a:spcAft>
                <a:defRPr/>
              </a:pPr>
              <a:endParaRPr lang="en-US">
                <a:latin typeface="+mn-lt"/>
                <a:ea typeface="+mn-ea"/>
                <a:cs typeface="+mn-cs"/>
              </a:endParaRPr>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2"/>
                </a:solidFill>
                <a:latin typeface="+mn-lt"/>
                <a:ea typeface="+mn-ea"/>
                <a:cs typeface="+mn-cs"/>
              </a:defRPr>
            </a:lvl1pPr>
          </a:lstStyle>
          <a:p>
            <a:pPr>
              <a:defRPr/>
            </a:pPr>
            <a:fld id="{211B8E94-803D-422D-BCD5-18E65BFD30D6}" type="datetimeFigureOut">
              <a:rPr lang="zh-CN" altLang="en-US"/>
            </a:fld>
            <a:endParaRPr lang="zh-CN" altLang="en-US"/>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sz="1000">
                <a:solidFill>
                  <a:schemeClr val="tx2"/>
                </a:solidFill>
                <a:latin typeface="+mn-lt"/>
                <a:ea typeface="+mn-ea"/>
                <a:cs typeface="+mn-cs"/>
              </a:defRPr>
            </a:lvl1pPr>
          </a:lstStyle>
          <a:p>
            <a:pPr>
              <a:defRPr/>
            </a:pPr>
            <a:endParaRPr lang="zh-CN" altLang="en-US"/>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sz="1000" smtClean="0">
                <a:solidFill>
                  <a:schemeClr val="tx2"/>
                </a:solidFill>
                <a:latin typeface="+mn-lt"/>
                <a:ea typeface="+mn-ea"/>
                <a:cs typeface="+mn-cs"/>
              </a:defRPr>
            </a:lvl1pPr>
          </a:lstStyle>
          <a:p>
            <a:pPr>
              <a:defRPr/>
            </a:pPr>
            <a:fld id="{6B5CE53D-DEFA-4B5C-837F-B2B07AC2A51D}" type="slidenum">
              <a:rPr lang="zh-CN" altLang="en-US"/>
            </a:fld>
            <a:endParaRPr lang="zh-CN" altLang="en-US"/>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rgbClr val="FFFFFF"/>
          </a:solidFill>
          <a:latin typeface="+mj-lt"/>
          <a:ea typeface="+mj-ea"/>
          <a:cs typeface="华文新魏" panose="02010800040101010101" charset="-122"/>
        </a:defRPr>
      </a:lvl1pPr>
      <a:lvl2pPr algn="ctr" rtl="0" fontAlgn="base">
        <a:spcBef>
          <a:spcPct val="0"/>
        </a:spcBef>
        <a:spcAft>
          <a:spcPct val="0"/>
        </a:spcAft>
        <a:defRPr sz="4400">
          <a:solidFill>
            <a:srgbClr val="FFFFFF"/>
          </a:solidFill>
          <a:latin typeface="Candara" panose="020E0502030303020204" pitchFamily="34" charset="0"/>
          <a:ea typeface="华文新魏" panose="02010800040101010101" charset="-122"/>
          <a:cs typeface="华文新魏" panose="02010800040101010101" charset="-122"/>
        </a:defRPr>
      </a:lvl2pPr>
      <a:lvl3pPr algn="ctr" rtl="0" fontAlgn="base">
        <a:spcBef>
          <a:spcPct val="0"/>
        </a:spcBef>
        <a:spcAft>
          <a:spcPct val="0"/>
        </a:spcAft>
        <a:defRPr sz="4400">
          <a:solidFill>
            <a:srgbClr val="FFFFFF"/>
          </a:solidFill>
          <a:latin typeface="Candara" panose="020E0502030303020204" pitchFamily="34" charset="0"/>
          <a:ea typeface="华文新魏" panose="02010800040101010101" charset="-122"/>
          <a:cs typeface="华文新魏" panose="02010800040101010101" charset="-122"/>
        </a:defRPr>
      </a:lvl3pPr>
      <a:lvl4pPr algn="ctr" rtl="0" fontAlgn="base">
        <a:spcBef>
          <a:spcPct val="0"/>
        </a:spcBef>
        <a:spcAft>
          <a:spcPct val="0"/>
        </a:spcAft>
        <a:defRPr sz="4400">
          <a:solidFill>
            <a:srgbClr val="FFFFFF"/>
          </a:solidFill>
          <a:latin typeface="Candara" panose="020E0502030303020204" pitchFamily="34" charset="0"/>
          <a:ea typeface="华文新魏" panose="02010800040101010101" charset="-122"/>
          <a:cs typeface="华文新魏" panose="02010800040101010101" charset="-122"/>
        </a:defRPr>
      </a:lvl4pPr>
      <a:lvl5pPr algn="ctr" rtl="0" fontAlgn="base">
        <a:spcBef>
          <a:spcPct val="0"/>
        </a:spcBef>
        <a:spcAft>
          <a:spcPct val="0"/>
        </a:spcAft>
        <a:defRPr sz="4400">
          <a:solidFill>
            <a:srgbClr val="FFFFFF"/>
          </a:solidFill>
          <a:latin typeface="Candara" panose="020E0502030303020204" pitchFamily="34" charset="0"/>
          <a:ea typeface="华文新魏" panose="02010800040101010101" charset="-122"/>
          <a:cs typeface="华文新魏" panose="02010800040101010101" charset="-122"/>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fontAlgn="base">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华文楷体" panose="02010600040101010101" charset="-122"/>
        </a:defRPr>
      </a:lvl1pPr>
      <a:lvl2pPr marL="576580" indent="-273050" algn="l" rtl="0" fontAlgn="base">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华文楷体" panose="02010600040101010101" charset="-122"/>
        </a:defRPr>
      </a:lvl2pPr>
      <a:lvl3pPr marL="855980" indent="-228600" algn="l" rtl="0" fontAlgn="base">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华文楷体" panose="02010600040101010101" charset="-122"/>
        </a:defRPr>
      </a:lvl3pPr>
      <a:lvl4pPr marL="1143000" indent="-228600" algn="l" rtl="0" fontAlgn="base">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华文楷体" panose="02010600040101010101" charset="-122"/>
        </a:defRPr>
      </a:lvl4pPr>
      <a:lvl5pPr marL="1462405" indent="-228600" algn="l" rtl="0" fontAlgn="base">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华文楷体" panose="02010600040101010101" charset="-122"/>
        </a:defRPr>
      </a:lvl5pPr>
      <a:lvl6pPr marL="178308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标题 1"/>
          <p:cNvSpPr>
            <a:spLocks noGrp="1"/>
          </p:cNvSpPr>
          <p:nvPr>
            <p:ph type="ctrTitle"/>
          </p:nvPr>
        </p:nvSpPr>
        <p:spPr>
          <a:xfrm>
            <a:off x="685800" y="1600200"/>
            <a:ext cx="7772400" cy="1779588"/>
          </a:xfrm>
        </p:spPr>
        <p:txBody>
          <a:bodyPr/>
          <a:lstStyle/>
          <a:p>
            <a:r>
              <a:rPr lang="zh-CN" altLang="en-US" smtClean="0"/>
              <a:t>经空气传播疾病医院感染预防与控制规范</a:t>
            </a:r>
            <a:endParaRPr lang="zh-CN" altLang="en-US" smtClean="0"/>
          </a:p>
        </p:txBody>
      </p:sp>
      <p:sp>
        <p:nvSpPr>
          <p:cNvPr id="13314" name="副标题 2"/>
          <p:cNvSpPr>
            <a:spLocks noGrp="1"/>
          </p:cNvSpPr>
          <p:nvPr>
            <p:ph type="subTitle" idx="1"/>
          </p:nvPr>
        </p:nvSpPr>
        <p:spPr>
          <a:xfrm>
            <a:off x="1371600" y="3556000"/>
            <a:ext cx="6400800" cy="1473200"/>
          </a:xfrm>
        </p:spPr>
        <p:txBody>
          <a:bodyPr/>
          <a:lstStyle/>
          <a:p>
            <a:endParaRPr lang="en-US" altLang="zh-CN" smtClean="0"/>
          </a:p>
          <a:p>
            <a:r>
              <a:rPr lang="zh-CN" altLang="en-US" smtClean="0"/>
              <a:t>院感科</a:t>
            </a:r>
            <a:endParaRPr lang="en-US" altLang="zh-CN" smtClean="0"/>
          </a:p>
          <a:p>
            <a:r>
              <a:rPr lang="en-US" altLang="zh-CN" smtClean="0"/>
              <a:t>2018-1-12</a:t>
            </a:r>
            <a:endParaRPr lang="zh-CN" alt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95288" y="2349500"/>
            <a:ext cx="8424862" cy="3776663"/>
          </a:xfrm>
        </p:spPr>
        <p:txBody>
          <a:bodyPr rtlCol="0">
            <a:normAutofit/>
          </a:bodyPr>
          <a:lstStyle/>
          <a:p>
            <a:pPr marL="274320" indent="-274320" fontAlgn="auto">
              <a:spcAft>
                <a:spcPts val="0"/>
              </a:spcAft>
              <a:defRPr/>
            </a:pPr>
            <a:r>
              <a:rPr lang="zh-CN" altLang="en-US" b="1" dirty="0" smtClean="0">
                <a:cs typeface="+mn-cs"/>
              </a:rPr>
              <a:t>产生气溶胶的操作</a:t>
            </a:r>
            <a:endParaRPr lang="en-US" altLang="zh-CN" b="1" dirty="0" smtClean="0">
              <a:cs typeface="+mn-cs"/>
            </a:endParaRPr>
          </a:p>
          <a:p>
            <a:pPr marL="0" indent="0" fontAlgn="auto">
              <a:spcAft>
                <a:spcPts val="0"/>
              </a:spcAft>
              <a:buFont typeface="Symbol" panose="05050102010706020507" pitchFamily="18" charset="2"/>
              <a:buNone/>
              <a:defRPr/>
            </a:pPr>
            <a:r>
              <a:rPr lang="zh-CN" altLang="en-US" dirty="0" smtClean="0">
                <a:cs typeface="+mn-cs"/>
              </a:rPr>
              <a:t>        能产生气溶胶的操作，例如气管插管及相关操作、心肺复苏、支气管镜检、吸痰、咽拭子采样、尸检以及采用高速设备（如钻、锯、离心等）的操作。</a:t>
            </a:r>
            <a:endParaRPr lang="en-US" altLang="zh-CN" dirty="0" smtClean="0">
              <a:cs typeface="+mn-cs"/>
            </a:endParaRPr>
          </a:p>
          <a:p>
            <a:pPr marL="0" indent="0" fontAlgn="auto">
              <a:spcAft>
                <a:spcPts val="0"/>
              </a:spcAft>
              <a:buFont typeface="Symbol" panose="05050102010706020507" pitchFamily="18" charset="2"/>
              <a:buNone/>
              <a:defRPr/>
            </a:pPr>
            <a:endParaRPr lang="en-US" altLang="zh-CN" dirty="0" smtClean="0">
              <a:cs typeface="+mn-cs"/>
            </a:endParaRPr>
          </a:p>
        </p:txBody>
      </p:sp>
      <p:sp>
        <p:nvSpPr>
          <p:cNvPr id="22530" name="标题 2"/>
          <p:cNvSpPr>
            <a:spLocks noGrp="1"/>
          </p:cNvSpPr>
          <p:nvPr>
            <p:ph type="title"/>
          </p:nvPr>
        </p:nvSpPr>
        <p:spPr/>
        <p:txBody>
          <a:bodyPr/>
          <a:lstStyle/>
          <a:p>
            <a:r>
              <a:rPr lang="zh-CN" altLang="en-US" smtClean="0"/>
              <a:t>术语和定义</a:t>
            </a:r>
            <a:endParaRPr lang="zh-CN" alt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39750" y="2276475"/>
            <a:ext cx="7740650" cy="3849688"/>
          </a:xfrm>
        </p:spPr>
        <p:txBody>
          <a:bodyPr rtlCol="0">
            <a:normAutofit/>
          </a:bodyPr>
          <a:lstStyle/>
          <a:p>
            <a:pPr marL="274320" indent="-274320" fontAlgn="auto">
              <a:spcAft>
                <a:spcPts val="0"/>
              </a:spcAft>
              <a:defRPr/>
            </a:pPr>
            <a:r>
              <a:rPr lang="zh-CN" altLang="en-US" b="1" dirty="0">
                <a:cs typeface="+mn-cs"/>
              </a:rPr>
              <a:t>呼吸道</a:t>
            </a:r>
            <a:r>
              <a:rPr lang="zh-CN" altLang="en-US" b="1" dirty="0" smtClean="0">
                <a:cs typeface="+mn-cs"/>
              </a:rPr>
              <a:t>卫生（咳嗽礼仪）</a:t>
            </a:r>
            <a:endParaRPr lang="zh-CN" altLang="en-US" b="1" dirty="0">
              <a:cs typeface="+mn-cs"/>
            </a:endParaRPr>
          </a:p>
          <a:p>
            <a:pPr marL="0" indent="0" fontAlgn="auto">
              <a:spcAft>
                <a:spcPts val="0"/>
              </a:spcAft>
              <a:buFont typeface="Symbol" panose="05050102010706020507" pitchFamily="18" charset="2"/>
              <a:buNone/>
              <a:defRPr/>
            </a:pPr>
            <a:r>
              <a:rPr lang="zh-CN" altLang="en-US" dirty="0">
                <a:cs typeface="+mn-cs"/>
              </a:rPr>
              <a:t>        呼吸道感染患者</a:t>
            </a:r>
            <a:r>
              <a:rPr lang="zh-CN" altLang="en-US" b="1" u="sng" dirty="0">
                <a:cs typeface="+mn-cs"/>
              </a:rPr>
              <a:t>佩戴医用外科口罩</a:t>
            </a:r>
            <a:r>
              <a:rPr lang="zh-CN" altLang="en-US" dirty="0">
                <a:cs typeface="+mn-cs"/>
              </a:rPr>
              <a:t>、在咳嗽或打喷嚏时用纸巾</a:t>
            </a:r>
            <a:r>
              <a:rPr lang="zh-CN" altLang="en-US" b="1" u="sng" dirty="0">
                <a:cs typeface="+mn-cs"/>
              </a:rPr>
              <a:t>盖住口鼻</a:t>
            </a:r>
            <a:r>
              <a:rPr lang="zh-CN" altLang="en-US" dirty="0">
                <a:cs typeface="+mn-cs"/>
              </a:rPr>
              <a:t>、接触呼吸道分泌物后</a:t>
            </a:r>
            <a:r>
              <a:rPr lang="zh-CN" altLang="en-US" b="1" u="sng" dirty="0">
                <a:cs typeface="+mn-cs"/>
              </a:rPr>
              <a:t>实施手卫生</a:t>
            </a:r>
            <a:r>
              <a:rPr lang="zh-CN" altLang="en-US" dirty="0">
                <a:cs typeface="+mn-cs"/>
              </a:rPr>
              <a:t>，并与其他人</a:t>
            </a:r>
            <a:r>
              <a:rPr lang="zh-CN" altLang="en-US" b="1" u="sng" dirty="0">
                <a:cs typeface="+mn-cs"/>
              </a:rPr>
              <a:t>保持</a:t>
            </a:r>
            <a:r>
              <a:rPr lang="en-US" altLang="zh-CN" b="1" u="sng" dirty="0">
                <a:cs typeface="+mn-cs"/>
              </a:rPr>
              <a:t>1</a:t>
            </a:r>
            <a:r>
              <a:rPr lang="zh-CN" altLang="en-US" b="1" u="sng" dirty="0">
                <a:cs typeface="+mn-cs"/>
              </a:rPr>
              <a:t>米以上距离</a:t>
            </a:r>
            <a:r>
              <a:rPr lang="zh-CN" altLang="en-US" dirty="0">
                <a:cs typeface="+mn-cs"/>
              </a:rPr>
              <a:t>的一组措施。</a:t>
            </a:r>
            <a:endParaRPr lang="zh-CN" altLang="en-US" dirty="0">
              <a:cs typeface="+mn-cs"/>
            </a:endParaRPr>
          </a:p>
          <a:p>
            <a:pPr marL="274320" indent="-274320" fontAlgn="auto">
              <a:spcAft>
                <a:spcPts val="0"/>
              </a:spcAft>
              <a:defRPr/>
            </a:pPr>
            <a:endParaRPr lang="zh-CN" altLang="en-US" dirty="0">
              <a:cs typeface="+mn-cs"/>
            </a:endParaRPr>
          </a:p>
        </p:txBody>
      </p:sp>
      <p:sp>
        <p:nvSpPr>
          <p:cNvPr id="23554" name="标题 2"/>
          <p:cNvSpPr>
            <a:spLocks noGrp="1"/>
          </p:cNvSpPr>
          <p:nvPr>
            <p:ph type="title"/>
          </p:nvPr>
        </p:nvSpPr>
        <p:spPr/>
        <p:txBody>
          <a:bodyPr/>
          <a:lstStyle/>
          <a:p>
            <a:r>
              <a:rPr lang="zh-CN" altLang="en-US" smtClean="0"/>
              <a:t>术语和定义</a:t>
            </a:r>
            <a:endParaRPr lang="zh-CN" alt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标题 2"/>
          <p:cNvSpPr>
            <a:spLocks noGrp="1"/>
          </p:cNvSpPr>
          <p:nvPr>
            <p:ph type="title"/>
          </p:nvPr>
        </p:nvSpPr>
        <p:spPr/>
        <p:txBody>
          <a:bodyPr/>
          <a:lstStyle/>
          <a:p>
            <a:endParaRPr lang="zh-CN" altLang="en-US" smtClean="0"/>
          </a:p>
        </p:txBody>
      </p:sp>
      <p:pic>
        <p:nvPicPr>
          <p:cNvPr id="24578" name="Picture 2"/>
          <p:cNvPicPr>
            <a:picLocks noGrp="1" noChangeAspect="1" noChangeArrowheads="1"/>
          </p:cNvPicPr>
          <p:nvPr>
            <p:ph idx="1"/>
          </p:nvPr>
        </p:nvPicPr>
        <p:blipFill>
          <a:blip r:embed="rId1"/>
          <a:srcRect/>
          <a:stretch>
            <a:fillRect/>
          </a:stretch>
        </p:blipFill>
        <p:spPr>
          <a:xfrm>
            <a:off x="468313" y="620713"/>
            <a:ext cx="8207375" cy="550545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95288" y="2420938"/>
            <a:ext cx="8353425" cy="3705225"/>
          </a:xfrm>
        </p:spPr>
        <p:txBody>
          <a:bodyPr rtlCol="0">
            <a:normAutofit lnSpcReduction="10000"/>
          </a:bodyPr>
          <a:lstStyle/>
          <a:p>
            <a:pPr marL="274320" indent="-274320" fontAlgn="auto">
              <a:spcAft>
                <a:spcPts val="0"/>
              </a:spcAft>
              <a:defRPr/>
            </a:pPr>
            <a:r>
              <a:rPr lang="en-US" altLang="zh-CN" dirty="0" smtClean="0">
                <a:cs typeface="+mn-cs"/>
              </a:rPr>
              <a:t>4.1  </a:t>
            </a:r>
            <a:r>
              <a:rPr lang="zh-CN" altLang="en-US" dirty="0" smtClean="0">
                <a:cs typeface="+mn-cs"/>
              </a:rPr>
              <a:t>应根据国家有关法规，结合本医疗机构的实际情况，</a:t>
            </a:r>
            <a:r>
              <a:rPr lang="zh-CN" altLang="en-US" dirty="0" smtClean="0">
                <a:solidFill>
                  <a:srgbClr val="FF0000"/>
                </a:solidFill>
                <a:cs typeface="+mn-cs"/>
              </a:rPr>
              <a:t>制定</a:t>
            </a:r>
            <a:r>
              <a:rPr lang="zh-CN" altLang="en-US" dirty="0" smtClean="0">
                <a:cs typeface="+mn-cs"/>
              </a:rPr>
              <a:t>经空气传播疾病医院感染预防与控制的</a:t>
            </a:r>
            <a:r>
              <a:rPr lang="zh-CN" altLang="en-US" dirty="0" smtClean="0">
                <a:solidFill>
                  <a:srgbClr val="FF0000"/>
                </a:solidFill>
                <a:cs typeface="+mn-cs"/>
              </a:rPr>
              <a:t>制度和流程</a:t>
            </a:r>
            <a:r>
              <a:rPr lang="zh-CN" altLang="en-US" dirty="0" smtClean="0">
                <a:cs typeface="+mn-cs"/>
              </a:rPr>
              <a:t>，建筑</a:t>
            </a:r>
            <a:r>
              <a:rPr lang="zh-CN" altLang="en-US" dirty="0" smtClean="0">
                <a:solidFill>
                  <a:srgbClr val="FF0000"/>
                </a:solidFill>
                <a:cs typeface="+mn-cs"/>
              </a:rPr>
              <a:t>布局合理</a:t>
            </a:r>
            <a:r>
              <a:rPr lang="zh-CN" altLang="en-US" dirty="0" smtClean="0">
                <a:cs typeface="+mn-cs"/>
              </a:rPr>
              <a:t>、区域划分明确、</a:t>
            </a:r>
            <a:r>
              <a:rPr lang="zh-CN" altLang="en-US" dirty="0" smtClean="0">
                <a:solidFill>
                  <a:srgbClr val="FF0000"/>
                </a:solidFill>
                <a:cs typeface="+mn-cs"/>
              </a:rPr>
              <a:t>标识清楚</a:t>
            </a:r>
            <a:r>
              <a:rPr lang="zh-CN" altLang="en-US" dirty="0" smtClean="0">
                <a:cs typeface="+mn-cs"/>
              </a:rPr>
              <a:t>，并</a:t>
            </a:r>
            <a:r>
              <a:rPr lang="zh-CN" altLang="en-US" dirty="0" smtClean="0">
                <a:solidFill>
                  <a:srgbClr val="FF0000"/>
                </a:solidFill>
                <a:cs typeface="+mn-cs"/>
              </a:rPr>
              <a:t>定期检查与督导</a:t>
            </a:r>
            <a:r>
              <a:rPr lang="zh-CN" altLang="en-US" dirty="0" smtClean="0">
                <a:cs typeface="+mn-cs"/>
              </a:rPr>
              <a:t>，发现问题及时改进。</a:t>
            </a:r>
            <a:endParaRPr lang="en-US" altLang="zh-CN" dirty="0" smtClean="0">
              <a:cs typeface="+mn-cs"/>
            </a:endParaRPr>
          </a:p>
          <a:p>
            <a:pPr marL="274320" indent="-274320" fontAlgn="auto">
              <a:spcAft>
                <a:spcPts val="0"/>
              </a:spcAft>
              <a:defRPr/>
            </a:pPr>
            <a:r>
              <a:rPr lang="en-US" altLang="zh-CN" dirty="0" smtClean="0">
                <a:cs typeface="+mn-cs"/>
              </a:rPr>
              <a:t>4.2  </a:t>
            </a:r>
            <a:r>
              <a:rPr lang="zh-CN" altLang="en-US" dirty="0" smtClean="0">
                <a:cs typeface="+mn-cs"/>
              </a:rPr>
              <a:t>应遵循</a:t>
            </a:r>
            <a:r>
              <a:rPr lang="zh-CN" altLang="en-US" dirty="0" smtClean="0">
                <a:solidFill>
                  <a:srgbClr val="FF0000"/>
                </a:solidFill>
                <a:cs typeface="+mn-cs"/>
              </a:rPr>
              <a:t>早发现、早报告、早隔离、早治疗</a:t>
            </a:r>
            <a:r>
              <a:rPr lang="zh-CN" altLang="en-US" dirty="0" smtClean="0">
                <a:cs typeface="+mn-cs"/>
              </a:rPr>
              <a:t>的原则，按照</a:t>
            </a:r>
            <a:r>
              <a:rPr lang="en-US" altLang="zh-CN" dirty="0" smtClean="0">
                <a:cs typeface="+mn-cs"/>
              </a:rPr>
              <a:t>《</a:t>
            </a:r>
            <a:r>
              <a:rPr lang="zh-CN" altLang="en-US" dirty="0" smtClean="0">
                <a:cs typeface="+mn-cs"/>
              </a:rPr>
              <a:t>医疗机构传染病预检分诊管理办法</a:t>
            </a:r>
            <a:r>
              <a:rPr lang="en-US" altLang="zh-CN" dirty="0" smtClean="0">
                <a:cs typeface="+mn-cs"/>
              </a:rPr>
              <a:t>》</a:t>
            </a:r>
            <a:r>
              <a:rPr lang="zh-CN" altLang="en-US" dirty="0" smtClean="0">
                <a:cs typeface="+mn-cs"/>
              </a:rPr>
              <a:t>的要求，落实门诊、急诊就诊患者的</a:t>
            </a:r>
            <a:r>
              <a:rPr lang="zh-CN" altLang="en-US" dirty="0" smtClean="0">
                <a:solidFill>
                  <a:srgbClr val="FF0000"/>
                </a:solidFill>
                <a:cs typeface="+mn-cs"/>
              </a:rPr>
              <a:t>预检分诊和首诊负责制</a:t>
            </a:r>
            <a:r>
              <a:rPr lang="zh-CN" altLang="en-US" dirty="0" smtClean="0">
                <a:cs typeface="+mn-cs"/>
              </a:rPr>
              <a:t>。</a:t>
            </a:r>
            <a:endParaRPr lang="en-US" altLang="zh-CN" dirty="0" smtClean="0">
              <a:cs typeface="+mn-cs"/>
            </a:endParaRPr>
          </a:p>
          <a:p>
            <a:pPr marL="274320" indent="-274320" fontAlgn="auto">
              <a:spcAft>
                <a:spcPts val="0"/>
              </a:spcAft>
              <a:defRPr/>
            </a:pPr>
            <a:r>
              <a:rPr lang="en-US" altLang="zh-CN" dirty="0" smtClean="0">
                <a:cs typeface="+mn-cs"/>
              </a:rPr>
              <a:t>4.3  </a:t>
            </a:r>
            <a:r>
              <a:rPr lang="zh-CN" altLang="en-US" dirty="0" smtClean="0">
                <a:cs typeface="+mn-cs"/>
              </a:rPr>
              <a:t>应执行疑似和确诊呼吸道传染病患者的</a:t>
            </a:r>
            <a:r>
              <a:rPr lang="zh-CN" altLang="en-US" dirty="0" smtClean="0">
                <a:solidFill>
                  <a:srgbClr val="FF0000"/>
                </a:solidFill>
                <a:cs typeface="+mn-cs"/>
              </a:rPr>
              <a:t>安置和转运的管理要求</a:t>
            </a:r>
            <a:r>
              <a:rPr lang="zh-CN" altLang="en-US" dirty="0" smtClean="0">
                <a:cs typeface="+mn-cs"/>
              </a:rPr>
              <a:t>，呼吸道传染病及新发或不明原因传染病流行期间，应制定并落实特定的预检分诊制度。</a:t>
            </a:r>
            <a:endParaRPr lang="zh-CN" altLang="en-US" dirty="0">
              <a:cs typeface="+mn-cs"/>
            </a:endParaRPr>
          </a:p>
        </p:txBody>
      </p:sp>
      <p:sp>
        <p:nvSpPr>
          <p:cNvPr id="25602" name="标题 2"/>
          <p:cNvSpPr>
            <a:spLocks noGrp="1"/>
          </p:cNvSpPr>
          <p:nvPr>
            <p:ph type="title"/>
          </p:nvPr>
        </p:nvSpPr>
        <p:spPr/>
        <p:txBody>
          <a:bodyPr/>
          <a:lstStyle/>
          <a:p>
            <a:r>
              <a:rPr lang="zh-CN" altLang="en-US" smtClean="0"/>
              <a:t>管理要求</a:t>
            </a:r>
            <a:endParaRPr lang="zh-CN" alt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内容占位符 1"/>
          <p:cNvSpPr>
            <a:spLocks noGrp="1"/>
          </p:cNvSpPr>
          <p:nvPr>
            <p:ph idx="1"/>
          </p:nvPr>
        </p:nvSpPr>
        <p:spPr>
          <a:xfrm>
            <a:off x="323850" y="2492375"/>
            <a:ext cx="8496300" cy="3633788"/>
          </a:xfrm>
        </p:spPr>
        <p:txBody>
          <a:bodyPr/>
          <a:lstStyle/>
          <a:p>
            <a:r>
              <a:rPr lang="en-US" altLang="zh-CN" smtClean="0"/>
              <a:t>4.4  </a:t>
            </a:r>
            <a:r>
              <a:rPr lang="zh-CN" altLang="en-US" smtClean="0"/>
              <a:t>应遵循</a:t>
            </a:r>
            <a:r>
              <a:rPr lang="en-US" altLang="zh-CN" smtClean="0"/>
              <a:t>WS/T311</a:t>
            </a:r>
            <a:r>
              <a:rPr lang="zh-CN" altLang="en-US" smtClean="0"/>
              <a:t>的要求，做好疑似或确诊呼吸道传染病患者的</a:t>
            </a:r>
            <a:r>
              <a:rPr lang="zh-CN" altLang="en-US" smtClean="0">
                <a:solidFill>
                  <a:srgbClr val="FF0000"/>
                </a:solidFill>
              </a:rPr>
              <a:t>隔离</a:t>
            </a:r>
            <a:r>
              <a:rPr lang="zh-CN" altLang="en-US" smtClean="0"/>
              <a:t>工作；应遵循</a:t>
            </a:r>
            <a:r>
              <a:rPr lang="en-US" altLang="zh-CN" smtClean="0"/>
              <a:t>WS/T367</a:t>
            </a:r>
            <a:r>
              <a:rPr lang="zh-CN" altLang="en-US" smtClean="0"/>
              <a:t>的要求，做好接诊和收治疑似或确诊呼吸道传染病区域的</a:t>
            </a:r>
            <a:r>
              <a:rPr lang="zh-CN" altLang="en-US" smtClean="0">
                <a:solidFill>
                  <a:srgbClr val="FF0000"/>
                </a:solidFill>
              </a:rPr>
              <a:t>消毒</a:t>
            </a:r>
            <a:r>
              <a:rPr lang="zh-CN" altLang="en-US" smtClean="0"/>
              <a:t>工作。</a:t>
            </a:r>
            <a:endParaRPr lang="en-US" altLang="zh-CN" smtClean="0"/>
          </a:p>
          <a:p>
            <a:r>
              <a:rPr lang="en-US" altLang="zh-CN" smtClean="0"/>
              <a:t>4.5  </a:t>
            </a:r>
            <a:r>
              <a:rPr lang="zh-CN" altLang="en-US" smtClean="0"/>
              <a:t>工作人员应掌握经空气传播疾病医院感染的防控知识，遵循</a:t>
            </a:r>
            <a:r>
              <a:rPr lang="zh-CN" altLang="en-US" smtClean="0">
                <a:solidFill>
                  <a:srgbClr val="FF0000"/>
                </a:solidFill>
              </a:rPr>
              <a:t>标准预防</a:t>
            </a:r>
            <a:r>
              <a:rPr lang="zh-CN" altLang="en-US" smtClean="0"/>
              <a:t>，遇有经空气传播疾病疑似或确诊患者时，应遵循经空气传播疾病医院感染的预防与控制的规章制度与流程，做好个人防护。</a:t>
            </a:r>
            <a:endParaRPr lang="en-US" altLang="zh-CN" smtClean="0"/>
          </a:p>
          <a:p>
            <a:r>
              <a:rPr lang="en-US" altLang="zh-CN" smtClean="0"/>
              <a:t>4.6  </a:t>
            </a:r>
            <a:r>
              <a:rPr lang="zh-CN" altLang="en-US" smtClean="0"/>
              <a:t>应为工作人员提供符合要求的</a:t>
            </a:r>
            <a:r>
              <a:rPr lang="zh-CN" altLang="en-US" smtClean="0">
                <a:solidFill>
                  <a:srgbClr val="FF0000"/>
                </a:solidFill>
              </a:rPr>
              <a:t>防护用品</a:t>
            </a:r>
            <a:r>
              <a:rPr lang="zh-CN" altLang="en-US" smtClean="0"/>
              <a:t>。</a:t>
            </a:r>
            <a:endParaRPr lang="zh-CN" altLang="en-US" smtClean="0"/>
          </a:p>
        </p:txBody>
      </p:sp>
      <p:sp>
        <p:nvSpPr>
          <p:cNvPr id="26626" name="标题 2"/>
          <p:cNvSpPr>
            <a:spLocks noGrp="1"/>
          </p:cNvSpPr>
          <p:nvPr>
            <p:ph type="title"/>
          </p:nvPr>
        </p:nvSpPr>
        <p:spPr/>
        <p:txBody>
          <a:bodyPr/>
          <a:lstStyle/>
          <a:p>
            <a:r>
              <a:rPr lang="zh-CN" altLang="en-US" smtClean="0"/>
              <a:t>管理要求</a:t>
            </a:r>
            <a:endParaRPr lang="zh-CN" alt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内容占位符 1"/>
          <p:cNvSpPr>
            <a:spLocks noGrp="1"/>
          </p:cNvSpPr>
          <p:nvPr>
            <p:ph idx="1"/>
          </p:nvPr>
        </p:nvSpPr>
        <p:spPr>
          <a:xfrm>
            <a:off x="250825" y="2565400"/>
            <a:ext cx="8497888" cy="3560763"/>
          </a:xfrm>
        </p:spPr>
        <p:txBody>
          <a:bodyPr/>
          <a:lstStyle/>
          <a:p>
            <a:r>
              <a:rPr lang="en-US" altLang="zh-CN" smtClean="0"/>
              <a:t>5.1  </a:t>
            </a:r>
            <a:r>
              <a:rPr lang="zh-CN" altLang="en-US" smtClean="0"/>
              <a:t>应制定明确的经空气传播疾病</a:t>
            </a:r>
            <a:r>
              <a:rPr lang="zh-CN" altLang="en-US" smtClean="0">
                <a:solidFill>
                  <a:srgbClr val="FF0000"/>
                </a:solidFill>
              </a:rPr>
              <a:t>预检分诊制度与流程</a:t>
            </a:r>
            <a:r>
              <a:rPr lang="zh-CN" altLang="en-US" smtClean="0"/>
              <a:t>并落实。</a:t>
            </a:r>
            <a:endParaRPr lang="en-US" altLang="zh-CN" smtClean="0"/>
          </a:p>
          <a:p>
            <a:r>
              <a:rPr lang="en-US" altLang="zh-CN" smtClean="0"/>
              <a:t>5.2  </a:t>
            </a:r>
            <a:r>
              <a:rPr lang="zh-CN" altLang="en-US" smtClean="0"/>
              <a:t>预检分诊应</a:t>
            </a:r>
            <a:r>
              <a:rPr lang="zh-CN" altLang="en-US" smtClean="0">
                <a:solidFill>
                  <a:srgbClr val="FF0000"/>
                </a:solidFill>
              </a:rPr>
              <a:t>重点询问</a:t>
            </a:r>
            <a:r>
              <a:rPr lang="zh-CN" altLang="en-US" smtClean="0"/>
              <a:t>患者有无发热、呼吸道感染症状、流行病学史等情况，必要时应对疑似患者测量体温。对疑似经空气传播疾病患者发放医用外科口罩，并</a:t>
            </a:r>
            <a:r>
              <a:rPr lang="zh-CN" altLang="en-US" smtClean="0">
                <a:solidFill>
                  <a:srgbClr val="FF0000"/>
                </a:solidFill>
              </a:rPr>
              <a:t>指导</a:t>
            </a:r>
            <a:r>
              <a:rPr lang="zh-CN" altLang="en-US" smtClean="0"/>
              <a:t>患者</a:t>
            </a:r>
            <a:r>
              <a:rPr lang="zh-CN" altLang="en-US" smtClean="0">
                <a:solidFill>
                  <a:srgbClr val="FF0000"/>
                </a:solidFill>
              </a:rPr>
              <a:t>正确</a:t>
            </a:r>
            <a:r>
              <a:rPr lang="zh-CN" altLang="en-US" smtClean="0"/>
              <a:t>佩戴，指导患者适时正确实施手卫生。</a:t>
            </a:r>
            <a:endParaRPr lang="en-US" altLang="zh-CN" smtClean="0"/>
          </a:p>
          <a:p>
            <a:r>
              <a:rPr lang="en-US" altLang="zh-CN" smtClean="0"/>
              <a:t>5.3  </a:t>
            </a:r>
            <a:r>
              <a:rPr lang="zh-CN" altLang="en-US" smtClean="0"/>
              <a:t>工作人员应</a:t>
            </a:r>
            <a:r>
              <a:rPr lang="zh-CN" altLang="en-US" smtClean="0">
                <a:solidFill>
                  <a:srgbClr val="FF0000"/>
                </a:solidFill>
              </a:rPr>
              <a:t>正确引导</a:t>
            </a:r>
            <a:r>
              <a:rPr lang="zh-CN" altLang="en-US" smtClean="0"/>
              <a:t>疑似空气传播疾病患者到指定的感染性疾病科门诊就诊。</a:t>
            </a:r>
            <a:endParaRPr lang="zh-CN" altLang="en-US" smtClean="0"/>
          </a:p>
        </p:txBody>
      </p:sp>
      <p:sp>
        <p:nvSpPr>
          <p:cNvPr id="27650" name="标题 2"/>
          <p:cNvSpPr>
            <a:spLocks noGrp="1"/>
          </p:cNvSpPr>
          <p:nvPr>
            <p:ph type="title"/>
          </p:nvPr>
        </p:nvSpPr>
        <p:spPr/>
        <p:txBody>
          <a:bodyPr/>
          <a:lstStyle/>
          <a:p>
            <a:r>
              <a:rPr lang="zh-CN" altLang="en-US" smtClean="0"/>
              <a:t>患者识别要求</a:t>
            </a:r>
            <a:endParaRPr lang="zh-CN" alt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内容占位符 1"/>
          <p:cNvSpPr>
            <a:spLocks noGrp="1"/>
          </p:cNvSpPr>
          <p:nvPr>
            <p:ph idx="1"/>
          </p:nvPr>
        </p:nvSpPr>
        <p:spPr>
          <a:xfrm>
            <a:off x="250825" y="2674938"/>
            <a:ext cx="8497888" cy="3451225"/>
          </a:xfrm>
        </p:spPr>
        <p:txBody>
          <a:bodyPr/>
          <a:lstStyle/>
          <a:p>
            <a:r>
              <a:rPr lang="en-US" altLang="zh-CN" smtClean="0"/>
              <a:t>6.1  </a:t>
            </a:r>
            <a:r>
              <a:rPr lang="zh-CN" altLang="en-US" smtClean="0"/>
              <a:t>患者转运包括从就诊到临时安置地，从临时安置地到集中安置地。应制定经空气传播疾病患者院内转运与院外</a:t>
            </a:r>
            <a:r>
              <a:rPr lang="zh-CN" altLang="en-US" smtClean="0">
                <a:solidFill>
                  <a:srgbClr val="FF0000"/>
                </a:solidFill>
              </a:rPr>
              <a:t>转运的制度与流程</a:t>
            </a:r>
            <a:r>
              <a:rPr lang="zh-CN" altLang="en-US" smtClean="0"/>
              <a:t>。</a:t>
            </a:r>
            <a:endParaRPr lang="en-US" altLang="zh-CN" smtClean="0"/>
          </a:p>
          <a:p>
            <a:r>
              <a:rPr lang="en-US" altLang="zh-CN" smtClean="0"/>
              <a:t>6.2  </a:t>
            </a:r>
            <a:r>
              <a:rPr lang="zh-CN" altLang="en-US" smtClean="0"/>
              <a:t>疑似或确诊呼吸道传染病患者和不明原因肺炎的患者应</a:t>
            </a:r>
            <a:r>
              <a:rPr lang="zh-CN" altLang="en-US" smtClean="0">
                <a:solidFill>
                  <a:srgbClr val="FF0000"/>
                </a:solidFill>
              </a:rPr>
              <a:t>及时转运至</a:t>
            </a:r>
            <a:r>
              <a:rPr lang="zh-CN" altLang="en-US" smtClean="0"/>
              <a:t>有条件收治的</a:t>
            </a:r>
            <a:r>
              <a:rPr lang="zh-CN" altLang="en-US" smtClean="0">
                <a:solidFill>
                  <a:srgbClr val="FF0000"/>
                </a:solidFill>
              </a:rPr>
              <a:t>定点医院救治</a:t>
            </a:r>
            <a:r>
              <a:rPr lang="zh-CN" altLang="en-US" smtClean="0"/>
              <a:t>。</a:t>
            </a:r>
            <a:endParaRPr lang="en-US" altLang="zh-CN" smtClean="0"/>
          </a:p>
          <a:p>
            <a:r>
              <a:rPr lang="en-US" altLang="zh-CN" smtClean="0"/>
              <a:t>6.3  </a:t>
            </a:r>
            <a:r>
              <a:rPr lang="zh-CN" altLang="en-US" smtClean="0"/>
              <a:t>转运时，</a:t>
            </a:r>
            <a:r>
              <a:rPr lang="zh-CN" altLang="en-US" smtClean="0">
                <a:solidFill>
                  <a:srgbClr val="FF0000"/>
                </a:solidFill>
              </a:rPr>
              <a:t>工作人员</a:t>
            </a:r>
            <a:r>
              <a:rPr lang="zh-CN" altLang="en-US" smtClean="0"/>
              <a:t>应做好经空气传播疾病的</a:t>
            </a:r>
            <a:r>
              <a:rPr lang="zh-CN" altLang="en-US" smtClean="0">
                <a:solidFill>
                  <a:srgbClr val="FF0000"/>
                </a:solidFill>
              </a:rPr>
              <a:t>个人防护</a:t>
            </a:r>
            <a:r>
              <a:rPr lang="zh-CN" altLang="en-US" smtClean="0"/>
              <a:t>，转运中避免产生气溶胶的操作。</a:t>
            </a:r>
            <a:endParaRPr lang="zh-CN" altLang="en-US" smtClean="0"/>
          </a:p>
        </p:txBody>
      </p:sp>
      <p:sp>
        <p:nvSpPr>
          <p:cNvPr id="28674" name="标题 2"/>
          <p:cNvSpPr>
            <a:spLocks noGrp="1"/>
          </p:cNvSpPr>
          <p:nvPr>
            <p:ph type="title"/>
          </p:nvPr>
        </p:nvSpPr>
        <p:spPr/>
        <p:txBody>
          <a:bodyPr/>
          <a:lstStyle/>
          <a:p>
            <a:r>
              <a:rPr lang="zh-CN" altLang="en-US" smtClean="0"/>
              <a:t>患者转运要求</a:t>
            </a:r>
            <a:endParaRPr lang="zh-CN" alt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23850" y="2482850"/>
            <a:ext cx="8521700" cy="3643313"/>
          </a:xfrm>
        </p:spPr>
        <p:txBody>
          <a:bodyPr rtlCol="0">
            <a:normAutofit lnSpcReduction="10000"/>
          </a:bodyPr>
          <a:lstStyle/>
          <a:p>
            <a:pPr marL="274320" indent="-274320" fontAlgn="auto">
              <a:spcAft>
                <a:spcPts val="0"/>
              </a:spcAft>
              <a:defRPr/>
            </a:pPr>
            <a:r>
              <a:rPr lang="en-US" altLang="zh-CN" dirty="0" smtClean="0">
                <a:cs typeface="+mn-cs"/>
              </a:rPr>
              <a:t>6.4  </a:t>
            </a:r>
            <a:r>
              <a:rPr lang="zh-CN" altLang="en-US" dirty="0" smtClean="0">
                <a:cs typeface="+mn-cs"/>
              </a:rPr>
              <a:t>疑似或确诊经空气传播疾病患者在转运途中，病情容许时</a:t>
            </a:r>
            <a:r>
              <a:rPr lang="zh-CN" altLang="en-US" dirty="0" smtClean="0">
                <a:solidFill>
                  <a:srgbClr val="FF0000"/>
                </a:solidFill>
                <a:cs typeface="+mn-cs"/>
              </a:rPr>
              <a:t>应戴医用外科口罩</a:t>
            </a:r>
            <a:r>
              <a:rPr lang="zh-CN" altLang="en-US" dirty="0" smtClean="0">
                <a:cs typeface="+mn-cs"/>
              </a:rPr>
              <a:t>。</a:t>
            </a:r>
            <a:endParaRPr lang="en-US" altLang="zh-CN" dirty="0" smtClean="0">
              <a:cs typeface="+mn-cs"/>
            </a:endParaRPr>
          </a:p>
          <a:p>
            <a:pPr marL="274320" indent="-274320" fontAlgn="auto">
              <a:spcAft>
                <a:spcPts val="0"/>
              </a:spcAft>
              <a:defRPr/>
            </a:pPr>
            <a:r>
              <a:rPr lang="en-US" altLang="zh-CN" dirty="0" smtClean="0">
                <a:cs typeface="+mn-cs"/>
              </a:rPr>
              <a:t>6.5  </a:t>
            </a:r>
            <a:r>
              <a:rPr lang="zh-CN" altLang="en-US" dirty="0" smtClean="0">
                <a:cs typeface="+mn-cs"/>
              </a:rPr>
              <a:t>转运过程中若使用</a:t>
            </a:r>
            <a:r>
              <a:rPr lang="zh-CN" altLang="en-US" dirty="0" smtClean="0">
                <a:solidFill>
                  <a:srgbClr val="FF0000"/>
                </a:solidFill>
                <a:cs typeface="+mn-cs"/>
              </a:rPr>
              <a:t>转运车辆，应通风良好</a:t>
            </a:r>
            <a:r>
              <a:rPr lang="zh-CN" altLang="en-US" dirty="0" smtClean="0">
                <a:cs typeface="+mn-cs"/>
              </a:rPr>
              <a:t>，有条件的医院可采用负压转运车。转运完成后，应及时对转运车辆进行终末消毒，终末消毒应遵循</a:t>
            </a:r>
            <a:endParaRPr lang="zh-CN" altLang="en-US" dirty="0" smtClean="0">
              <a:cs typeface="+mn-cs"/>
            </a:endParaRPr>
          </a:p>
          <a:p>
            <a:pPr marL="0" indent="0" fontAlgn="auto">
              <a:spcAft>
                <a:spcPts val="0"/>
              </a:spcAft>
              <a:buFont typeface="Symbol" panose="05050102010706020507" pitchFamily="18" charset="2"/>
              <a:buNone/>
              <a:defRPr/>
            </a:pPr>
            <a:r>
              <a:rPr lang="en-US" altLang="zh-CN" dirty="0" smtClean="0">
                <a:cs typeface="+mn-cs"/>
              </a:rPr>
              <a:t>    WS/T367</a:t>
            </a:r>
            <a:r>
              <a:rPr lang="zh-CN" altLang="en-US" dirty="0" smtClean="0">
                <a:cs typeface="+mn-cs"/>
              </a:rPr>
              <a:t>的要求。</a:t>
            </a:r>
            <a:endParaRPr lang="en-US" altLang="zh-CN" dirty="0" smtClean="0">
              <a:cs typeface="+mn-cs"/>
            </a:endParaRPr>
          </a:p>
          <a:p>
            <a:pPr marL="274320" indent="-274320" fontAlgn="auto">
              <a:spcAft>
                <a:spcPts val="0"/>
              </a:spcAft>
              <a:defRPr/>
            </a:pPr>
            <a:r>
              <a:rPr lang="en-US" altLang="zh-CN" dirty="0" smtClean="0">
                <a:cs typeface="+mn-cs"/>
              </a:rPr>
              <a:t>6.6  </a:t>
            </a:r>
            <a:r>
              <a:rPr lang="zh-CN" altLang="en-US" dirty="0" smtClean="0">
                <a:cs typeface="+mn-cs"/>
              </a:rPr>
              <a:t>患者确定转运时，应</a:t>
            </a:r>
            <a:r>
              <a:rPr lang="zh-CN" altLang="en-US" dirty="0" smtClean="0">
                <a:solidFill>
                  <a:srgbClr val="FF0000"/>
                </a:solidFill>
                <a:cs typeface="+mn-cs"/>
              </a:rPr>
              <a:t>告</a:t>
            </a:r>
            <a:endParaRPr lang="zh-CN" altLang="en-US" dirty="0" smtClean="0">
              <a:solidFill>
                <a:srgbClr val="FF0000"/>
              </a:solidFill>
              <a:cs typeface="+mn-cs"/>
            </a:endParaRPr>
          </a:p>
          <a:p>
            <a:pPr marL="0" indent="0" fontAlgn="auto">
              <a:spcAft>
                <a:spcPts val="0"/>
              </a:spcAft>
              <a:buFont typeface="Symbol" panose="05050102010706020507" pitchFamily="18" charset="2"/>
              <a:buNone/>
              <a:defRPr/>
            </a:pPr>
            <a:r>
              <a:rPr lang="zh-CN" altLang="en-US" dirty="0" smtClean="0">
                <a:solidFill>
                  <a:srgbClr val="FF0000"/>
                </a:solidFill>
                <a:cs typeface="+mn-cs"/>
              </a:rPr>
              <a:t>    知接诊医院</a:t>
            </a:r>
            <a:r>
              <a:rPr lang="zh-CN" altLang="en-US" dirty="0" smtClean="0">
                <a:cs typeface="+mn-cs"/>
              </a:rPr>
              <a:t>或医院</a:t>
            </a:r>
            <a:r>
              <a:rPr lang="zh-CN" altLang="en-US" dirty="0" smtClean="0">
                <a:solidFill>
                  <a:srgbClr val="FF0000"/>
                </a:solidFill>
                <a:cs typeface="+mn-cs"/>
              </a:rPr>
              <a:t>相关部门</a:t>
            </a:r>
            <a:endParaRPr lang="zh-CN" altLang="en-US" dirty="0" smtClean="0">
              <a:solidFill>
                <a:srgbClr val="FF0000"/>
              </a:solidFill>
              <a:cs typeface="+mn-cs"/>
            </a:endParaRPr>
          </a:p>
          <a:p>
            <a:pPr marL="0" indent="0" fontAlgn="auto">
              <a:spcAft>
                <a:spcPts val="0"/>
              </a:spcAft>
              <a:buFont typeface="Symbol" panose="05050102010706020507" pitchFamily="18" charset="2"/>
              <a:buNone/>
              <a:defRPr/>
            </a:pPr>
            <a:r>
              <a:rPr lang="zh-CN" altLang="en-US" dirty="0" smtClean="0">
                <a:cs typeface="+mn-cs"/>
              </a:rPr>
              <a:t>    的工作人员。</a:t>
            </a:r>
            <a:endParaRPr lang="zh-CN" altLang="en-US" dirty="0">
              <a:cs typeface="+mn-cs"/>
            </a:endParaRPr>
          </a:p>
        </p:txBody>
      </p:sp>
      <p:sp>
        <p:nvSpPr>
          <p:cNvPr id="29698" name="标题 2"/>
          <p:cNvSpPr>
            <a:spLocks noGrp="1"/>
          </p:cNvSpPr>
          <p:nvPr>
            <p:ph type="title"/>
          </p:nvPr>
        </p:nvSpPr>
        <p:spPr/>
        <p:txBody>
          <a:bodyPr/>
          <a:lstStyle/>
          <a:p>
            <a:r>
              <a:rPr lang="zh-CN" altLang="en-US" smtClean="0"/>
              <a:t>患者转运要求</a:t>
            </a:r>
            <a:endParaRPr lang="zh-CN" altLang="en-US" smtClean="0"/>
          </a:p>
        </p:txBody>
      </p:sp>
      <p:pic>
        <p:nvPicPr>
          <p:cNvPr id="29699" name="图片 3"/>
          <p:cNvPicPr>
            <a:picLocks noChangeAspect="1"/>
          </p:cNvPicPr>
          <p:nvPr/>
        </p:nvPicPr>
        <p:blipFill>
          <a:blip r:embed="rId1"/>
          <a:srcRect/>
          <a:stretch>
            <a:fillRect/>
          </a:stretch>
        </p:blipFill>
        <p:spPr bwMode="auto">
          <a:xfrm>
            <a:off x="4473575" y="3949700"/>
            <a:ext cx="4371975" cy="2690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内容占位符 1"/>
          <p:cNvSpPr>
            <a:spLocks noGrp="1"/>
          </p:cNvSpPr>
          <p:nvPr>
            <p:ph idx="1"/>
          </p:nvPr>
        </p:nvSpPr>
        <p:spPr>
          <a:xfrm>
            <a:off x="539750" y="2205038"/>
            <a:ext cx="8208963" cy="3921125"/>
          </a:xfrm>
        </p:spPr>
        <p:txBody>
          <a:bodyPr/>
          <a:lstStyle/>
          <a:p>
            <a:r>
              <a:rPr lang="zh-CN" altLang="en-US" b="1" smtClean="0"/>
              <a:t>安置地建筑与设施</a:t>
            </a:r>
            <a:endParaRPr lang="en-US" altLang="zh-CN" b="1" smtClean="0"/>
          </a:p>
          <a:p>
            <a:endParaRPr lang="en-US" altLang="zh-CN" smtClean="0"/>
          </a:p>
          <a:p>
            <a:r>
              <a:rPr lang="en-US" altLang="zh-CN" smtClean="0"/>
              <a:t>7.1  </a:t>
            </a:r>
            <a:r>
              <a:rPr lang="zh-CN" altLang="en-US" smtClean="0"/>
              <a:t>临时安置地应确保</a:t>
            </a:r>
            <a:r>
              <a:rPr lang="zh-CN" altLang="en-US" u="sng" smtClean="0"/>
              <a:t>相对独立</a:t>
            </a:r>
            <a:r>
              <a:rPr lang="zh-CN" altLang="en-US" smtClean="0"/>
              <a:t>，</a:t>
            </a:r>
            <a:r>
              <a:rPr lang="zh-CN" altLang="en-US" u="sng" smtClean="0"/>
              <a:t>通风良好</a:t>
            </a:r>
            <a:r>
              <a:rPr lang="zh-CN" altLang="en-US" smtClean="0"/>
              <a:t>或安装空气净化消毒装置的集中空调通风系统，</a:t>
            </a:r>
            <a:r>
              <a:rPr lang="zh-CN" altLang="en-US" u="sng" smtClean="0"/>
              <a:t>有手卫生设施</a:t>
            </a:r>
            <a:r>
              <a:rPr lang="zh-CN" altLang="en-US" smtClean="0"/>
              <a:t>，并符合</a:t>
            </a:r>
            <a:r>
              <a:rPr lang="en-US" altLang="zh-CN" smtClean="0"/>
              <a:t>WS/T 313</a:t>
            </a:r>
            <a:r>
              <a:rPr lang="zh-CN" altLang="en-US" smtClean="0"/>
              <a:t>的要求。</a:t>
            </a:r>
            <a:endParaRPr lang="en-US" altLang="zh-CN" smtClean="0"/>
          </a:p>
          <a:p>
            <a:r>
              <a:rPr lang="en-US" altLang="zh-CN" smtClean="0"/>
              <a:t>7.2  </a:t>
            </a:r>
            <a:r>
              <a:rPr lang="zh-CN" altLang="en-US" smtClean="0"/>
              <a:t>集中安置地应相对独立，布局合理，分为清洁区、潜在污染区和污染区，三区之间应设置缓冲间，缓冲间两侧的门不应同时开启，无逆流，不交叉。病室内应设置卫生间。</a:t>
            </a:r>
            <a:endParaRPr lang="en-US" altLang="zh-CN" smtClean="0"/>
          </a:p>
        </p:txBody>
      </p:sp>
      <p:sp>
        <p:nvSpPr>
          <p:cNvPr id="30722" name="标题 2"/>
          <p:cNvSpPr>
            <a:spLocks noGrp="1"/>
          </p:cNvSpPr>
          <p:nvPr>
            <p:ph type="title"/>
          </p:nvPr>
        </p:nvSpPr>
        <p:spPr/>
        <p:txBody>
          <a:bodyPr/>
          <a:lstStyle/>
          <a:p>
            <a:r>
              <a:rPr lang="zh-CN" altLang="en-US" smtClean="0"/>
              <a:t>患者安置要求</a:t>
            </a:r>
            <a:endParaRPr lang="zh-CN" alt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rtlCol="0">
            <a:normAutofit fontScale="90000"/>
          </a:bodyPr>
          <a:lstStyle/>
          <a:p>
            <a:pPr fontAlgn="auto">
              <a:spcAft>
                <a:spcPts val="0"/>
              </a:spcAft>
              <a:defRPr/>
            </a:pPr>
            <a:r>
              <a:rPr lang="zh-CN" altLang="en-US" dirty="0" smtClean="0">
                <a:cs typeface="+mj-cs"/>
              </a:rPr>
              <a:t>环境通风</a:t>
            </a:r>
            <a:r>
              <a:rPr lang="en-US" altLang="zh-CN" dirty="0" smtClean="0">
                <a:cs typeface="+mj-cs"/>
              </a:rPr>
              <a:t>——</a:t>
            </a:r>
            <a:r>
              <a:rPr lang="zh-CN" altLang="en-US" sz="3600" dirty="0">
                <a:cs typeface="+mj-cs"/>
              </a:rPr>
              <a:t>空气流通非常重要，不一定要高、精、尖，开窗开门就可以了。</a:t>
            </a:r>
            <a:endParaRPr lang="zh-CN" altLang="en-US" sz="3600" dirty="0">
              <a:cs typeface="+mj-cs"/>
            </a:endParaRPr>
          </a:p>
        </p:txBody>
      </p:sp>
      <p:sp>
        <p:nvSpPr>
          <p:cNvPr id="31746" name="内容占位符 3"/>
          <p:cNvSpPr>
            <a:spLocks noGrp="1"/>
          </p:cNvSpPr>
          <p:nvPr>
            <p:ph sz="quarter" idx="14"/>
          </p:nvPr>
        </p:nvSpPr>
        <p:spPr>
          <a:xfrm>
            <a:off x="4645025" y="2679700"/>
            <a:ext cx="3822700" cy="3446463"/>
          </a:xfrm>
        </p:spPr>
        <p:txBody>
          <a:bodyPr/>
          <a:lstStyle/>
          <a:p>
            <a:endParaRPr lang="zh-CN" altLang="en-US" smtClean="0"/>
          </a:p>
        </p:txBody>
      </p:sp>
      <p:pic>
        <p:nvPicPr>
          <p:cNvPr id="31747" name="Picture 2"/>
          <p:cNvPicPr>
            <a:picLocks noChangeAspect="1" noChangeArrowheads="1"/>
          </p:cNvPicPr>
          <p:nvPr/>
        </p:nvPicPr>
        <p:blipFill>
          <a:blip r:embed="rId1"/>
          <a:srcRect/>
          <a:stretch>
            <a:fillRect/>
          </a:stretch>
        </p:blipFill>
        <p:spPr bwMode="auto">
          <a:xfrm>
            <a:off x="4986338" y="2492375"/>
            <a:ext cx="3744912" cy="3673475"/>
          </a:xfrm>
          <a:prstGeom prst="rect">
            <a:avLst/>
          </a:prstGeom>
          <a:noFill/>
          <a:ln w="9525">
            <a:noFill/>
            <a:miter lim="800000"/>
            <a:headEnd/>
            <a:tailEnd/>
          </a:ln>
        </p:spPr>
      </p:pic>
      <p:pic>
        <p:nvPicPr>
          <p:cNvPr id="31748" name="Picture 3"/>
          <p:cNvPicPr>
            <a:picLocks noGrp="1" noChangeAspect="1" noChangeArrowheads="1"/>
          </p:cNvPicPr>
          <p:nvPr>
            <p:ph sz="quarter" idx="13"/>
          </p:nvPr>
        </p:nvPicPr>
        <p:blipFill>
          <a:blip r:embed="rId2"/>
          <a:srcRect/>
          <a:stretch>
            <a:fillRect/>
          </a:stretch>
        </p:blipFill>
        <p:spPr>
          <a:xfrm>
            <a:off x="179388" y="1700213"/>
            <a:ext cx="4537075" cy="453707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71538" y="1989138"/>
            <a:ext cx="7408862" cy="4137025"/>
          </a:xfrm>
        </p:spPr>
        <p:txBody>
          <a:bodyPr rtlCol="0">
            <a:normAutofit lnSpcReduction="10000"/>
          </a:bodyPr>
          <a:lstStyle/>
          <a:p>
            <a:pPr marL="274320" indent="-274320" fontAlgn="auto">
              <a:spcAft>
                <a:spcPts val="0"/>
              </a:spcAft>
              <a:defRPr/>
            </a:pPr>
            <a:r>
              <a:rPr lang="zh-CN" altLang="en-US" dirty="0" smtClean="0">
                <a:cs typeface="+mn-cs"/>
              </a:rPr>
              <a:t>制定</a:t>
            </a:r>
            <a:r>
              <a:rPr lang="en-US" altLang="zh-CN" dirty="0" smtClean="0">
                <a:cs typeface="+mn-cs"/>
              </a:rPr>
              <a:t>《</a:t>
            </a:r>
            <a:r>
              <a:rPr lang="zh-CN" altLang="en-US" dirty="0" smtClean="0">
                <a:cs typeface="+mn-cs"/>
              </a:rPr>
              <a:t>经空气传播疾病院感规范</a:t>
            </a:r>
            <a:r>
              <a:rPr lang="en-US" altLang="zh-CN" dirty="0" smtClean="0">
                <a:cs typeface="+mn-cs"/>
              </a:rPr>
              <a:t>》</a:t>
            </a:r>
            <a:r>
              <a:rPr lang="zh-CN" altLang="en-US" dirty="0" smtClean="0">
                <a:cs typeface="+mn-cs"/>
              </a:rPr>
              <a:t>的背景</a:t>
            </a:r>
            <a:endParaRPr lang="en-US" altLang="zh-CN" dirty="0" smtClean="0">
              <a:cs typeface="+mn-cs"/>
            </a:endParaRPr>
          </a:p>
          <a:p>
            <a:pPr marL="274320" indent="-274320" fontAlgn="auto">
              <a:spcAft>
                <a:spcPts val="0"/>
              </a:spcAft>
              <a:defRPr/>
            </a:pPr>
            <a:r>
              <a:rPr lang="zh-CN" altLang="en-US" dirty="0" smtClean="0">
                <a:cs typeface="+mn-cs"/>
              </a:rPr>
              <a:t>“规范”的主要内容及解读</a:t>
            </a:r>
            <a:endParaRPr lang="en-US" altLang="zh-CN" dirty="0" smtClean="0">
              <a:cs typeface="+mn-cs"/>
            </a:endParaRPr>
          </a:p>
          <a:p>
            <a:pPr marL="274320" indent="-274320" fontAlgn="auto">
              <a:spcAft>
                <a:spcPts val="0"/>
              </a:spcAft>
              <a:buFont typeface="Wingdings" panose="05000000000000000000" pitchFamily="2" charset="2"/>
              <a:buChar char="ü"/>
              <a:defRPr/>
            </a:pPr>
            <a:r>
              <a:rPr lang="zh-CN" altLang="en-US" dirty="0" smtClean="0">
                <a:cs typeface="+mn-cs"/>
              </a:rPr>
              <a:t>名词术语</a:t>
            </a:r>
            <a:endParaRPr lang="en-US" altLang="zh-CN" dirty="0" smtClean="0">
              <a:cs typeface="+mn-cs"/>
            </a:endParaRPr>
          </a:p>
          <a:p>
            <a:pPr marL="274320" indent="-274320" fontAlgn="auto">
              <a:spcAft>
                <a:spcPts val="0"/>
              </a:spcAft>
              <a:buFont typeface="Wingdings" panose="05000000000000000000" pitchFamily="2" charset="2"/>
              <a:buChar char="ü"/>
              <a:defRPr/>
            </a:pPr>
            <a:r>
              <a:rPr lang="zh-CN" altLang="en-US" dirty="0" smtClean="0">
                <a:cs typeface="+mn-cs"/>
              </a:rPr>
              <a:t>管理要求</a:t>
            </a:r>
            <a:endParaRPr lang="en-US" altLang="zh-CN" dirty="0" smtClean="0">
              <a:cs typeface="+mn-cs"/>
            </a:endParaRPr>
          </a:p>
          <a:p>
            <a:pPr marL="274320" indent="-274320" fontAlgn="auto">
              <a:spcAft>
                <a:spcPts val="0"/>
              </a:spcAft>
              <a:buFont typeface="Wingdings" panose="05000000000000000000" pitchFamily="2" charset="2"/>
              <a:buChar char="ü"/>
              <a:defRPr/>
            </a:pPr>
            <a:r>
              <a:rPr lang="zh-CN" altLang="en-US" dirty="0" smtClean="0">
                <a:cs typeface="+mn-cs"/>
              </a:rPr>
              <a:t>患者识别要求</a:t>
            </a:r>
            <a:endParaRPr lang="en-US" altLang="zh-CN" dirty="0" smtClean="0">
              <a:cs typeface="+mn-cs"/>
            </a:endParaRPr>
          </a:p>
          <a:p>
            <a:pPr marL="274320" indent="-274320" fontAlgn="auto">
              <a:spcAft>
                <a:spcPts val="0"/>
              </a:spcAft>
              <a:buFont typeface="Wingdings" panose="05000000000000000000" pitchFamily="2" charset="2"/>
              <a:buChar char="ü"/>
              <a:defRPr/>
            </a:pPr>
            <a:r>
              <a:rPr lang="zh-CN" altLang="en-US" dirty="0" smtClean="0">
                <a:cs typeface="+mn-cs"/>
              </a:rPr>
              <a:t>患者转运要求</a:t>
            </a:r>
            <a:endParaRPr lang="en-US" altLang="zh-CN" dirty="0" smtClean="0">
              <a:cs typeface="+mn-cs"/>
            </a:endParaRPr>
          </a:p>
          <a:p>
            <a:pPr marL="274320" indent="-274320" fontAlgn="auto">
              <a:spcAft>
                <a:spcPts val="0"/>
              </a:spcAft>
              <a:buFont typeface="Wingdings" panose="05000000000000000000" pitchFamily="2" charset="2"/>
              <a:buChar char="ü"/>
              <a:defRPr/>
            </a:pPr>
            <a:r>
              <a:rPr lang="zh-CN" altLang="en-US" dirty="0" smtClean="0">
                <a:cs typeface="+mn-cs"/>
              </a:rPr>
              <a:t>患者安置要求</a:t>
            </a:r>
            <a:endParaRPr lang="en-US" altLang="zh-CN" dirty="0" smtClean="0">
              <a:cs typeface="+mn-cs"/>
            </a:endParaRPr>
          </a:p>
          <a:p>
            <a:pPr marL="274320" indent="-274320" fontAlgn="auto">
              <a:spcAft>
                <a:spcPts val="0"/>
              </a:spcAft>
              <a:buFont typeface="Wingdings" panose="05000000000000000000" pitchFamily="2" charset="2"/>
              <a:buChar char="ü"/>
              <a:defRPr/>
            </a:pPr>
            <a:r>
              <a:rPr lang="zh-CN" altLang="en-US" dirty="0" smtClean="0">
                <a:cs typeface="+mn-cs"/>
              </a:rPr>
              <a:t>培训与健康教育</a:t>
            </a:r>
            <a:endParaRPr lang="en-US" altLang="zh-CN" dirty="0" smtClean="0">
              <a:cs typeface="+mn-cs"/>
            </a:endParaRPr>
          </a:p>
          <a:p>
            <a:pPr marL="274320" indent="-274320" fontAlgn="auto">
              <a:spcAft>
                <a:spcPts val="0"/>
              </a:spcAft>
              <a:buFont typeface="Wingdings" panose="05000000000000000000" pitchFamily="2" charset="2"/>
              <a:buChar char="ü"/>
              <a:defRPr/>
            </a:pPr>
            <a:r>
              <a:rPr lang="zh-CN" altLang="en-US" dirty="0" smtClean="0">
                <a:cs typeface="+mn-cs"/>
              </a:rPr>
              <a:t>清洁、消毒与灭菌</a:t>
            </a:r>
            <a:endParaRPr lang="en-US" altLang="zh-CN" dirty="0" smtClean="0">
              <a:cs typeface="+mn-cs"/>
            </a:endParaRPr>
          </a:p>
          <a:p>
            <a:pPr marL="274320" indent="-274320" fontAlgn="auto">
              <a:spcAft>
                <a:spcPts val="0"/>
              </a:spcAft>
              <a:buFont typeface="Wingdings" panose="05000000000000000000" pitchFamily="2" charset="2"/>
              <a:buChar char="ü"/>
              <a:defRPr/>
            </a:pPr>
            <a:r>
              <a:rPr lang="zh-CN" altLang="en-US" dirty="0" smtClean="0">
                <a:cs typeface="+mn-cs"/>
              </a:rPr>
              <a:t>工作人员经空气传播疾病预防与控制要求</a:t>
            </a:r>
            <a:endParaRPr lang="zh-CN" altLang="en-US" dirty="0">
              <a:cs typeface="+mn-cs"/>
            </a:endParaRPr>
          </a:p>
        </p:txBody>
      </p:sp>
      <p:sp>
        <p:nvSpPr>
          <p:cNvPr id="14338" name="标题 2"/>
          <p:cNvSpPr>
            <a:spLocks noGrp="1"/>
          </p:cNvSpPr>
          <p:nvPr>
            <p:ph type="title"/>
          </p:nvPr>
        </p:nvSpPr>
        <p:spPr/>
        <p:txBody>
          <a:bodyPr/>
          <a:lstStyle/>
          <a:p>
            <a:r>
              <a:rPr lang="zh-CN" altLang="en-US" smtClean="0"/>
              <a:t>内容提要</a:t>
            </a:r>
            <a:endParaRPr lang="zh-CN" alt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内容占位符 1"/>
          <p:cNvSpPr>
            <a:spLocks noGrp="1"/>
          </p:cNvSpPr>
          <p:nvPr>
            <p:ph idx="1"/>
          </p:nvPr>
        </p:nvSpPr>
        <p:spPr>
          <a:xfrm>
            <a:off x="323850" y="2674938"/>
            <a:ext cx="8351838" cy="3451225"/>
          </a:xfrm>
        </p:spPr>
        <p:txBody>
          <a:bodyPr/>
          <a:lstStyle/>
          <a:p>
            <a:r>
              <a:rPr lang="en-US" altLang="zh-CN" smtClean="0"/>
              <a:t>7.3  </a:t>
            </a:r>
            <a:r>
              <a:rPr lang="zh-CN" altLang="en-US" smtClean="0"/>
              <a:t>疑似或确诊经空气传播疾病患者宜安置在负压病区（房）中。应制定探视制度，并限制探视人数和时间。</a:t>
            </a:r>
            <a:endParaRPr lang="en-US" altLang="zh-CN" smtClean="0"/>
          </a:p>
          <a:p>
            <a:r>
              <a:rPr lang="en-US" altLang="zh-CN" smtClean="0"/>
              <a:t>7.4  </a:t>
            </a:r>
            <a:r>
              <a:rPr lang="zh-CN" altLang="en-US" smtClean="0"/>
              <a:t>疑似患者应单人间安置，确诊的同种病原体感染的患者可安置于同一病室，床间距≥</a:t>
            </a:r>
            <a:r>
              <a:rPr lang="en-US" altLang="zh-CN" smtClean="0"/>
              <a:t>1.2</a:t>
            </a:r>
            <a:r>
              <a:rPr lang="zh-CN" altLang="en-US" smtClean="0"/>
              <a:t>米。</a:t>
            </a:r>
            <a:endParaRPr lang="en-US" altLang="zh-CN" smtClean="0"/>
          </a:p>
          <a:p>
            <a:r>
              <a:rPr lang="en-US" altLang="zh-CN" smtClean="0"/>
              <a:t>7.5  </a:t>
            </a:r>
            <a:r>
              <a:rPr lang="zh-CN" altLang="en-US" smtClean="0"/>
              <a:t>患者在病情容许时宜戴医用外科口罩，其活动宜限制在隔离病室内。</a:t>
            </a:r>
            <a:endParaRPr lang="en-US" altLang="zh-CN" smtClean="0"/>
          </a:p>
        </p:txBody>
      </p:sp>
      <p:sp>
        <p:nvSpPr>
          <p:cNvPr id="32770" name="标题 2"/>
          <p:cNvSpPr>
            <a:spLocks noGrp="1"/>
          </p:cNvSpPr>
          <p:nvPr>
            <p:ph type="title"/>
          </p:nvPr>
        </p:nvSpPr>
        <p:spPr/>
        <p:txBody>
          <a:bodyPr/>
          <a:lstStyle/>
          <a:p>
            <a:r>
              <a:rPr lang="zh-CN" altLang="en-US" smtClean="0"/>
              <a:t>患者安置要求</a:t>
            </a:r>
            <a:endParaRPr lang="zh-CN" alt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内容占位符 1"/>
          <p:cNvSpPr>
            <a:spLocks noGrp="1"/>
          </p:cNvSpPr>
          <p:nvPr>
            <p:ph idx="1"/>
          </p:nvPr>
        </p:nvSpPr>
        <p:spPr>
          <a:xfrm>
            <a:off x="323850" y="2674938"/>
            <a:ext cx="8424863" cy="3451225"/>
          </a:xfrm>
        </p:spPr>
        <p:txBody>
          <a:bodyPr/>
          <a:lstStyle/>
          <a:p>
            <a:r>
              <a:rPr lang="en-US" altLang="zh-CN" smtClean="0"/>
              <a:t>7.6  </a:t>
            </a:r>
            <a:r>
              <a:rPr lang="zh-CN" altLang="en-US" smtClean="0"/>
              <a:t>无条件收治呼吸道传染病患者的医院，对暂不能转出的患者，应安置在通风良好的临时留观病室或空气隔离病室。</a:t>
            </a:r>
            <a:endParaRPr lang="en-US" altLang="zh-CN" smtClean="0"/>
          </a:p>
          <a:p>
            <a:r>
              <a:rPr lang="en-US" altLang="zh-CN" smtClean="0"/>
              <a:t>7.7  </a:t>
            </a:r>
            <a:r>
              <a:rPr lang="zh-CN" altLang="en-US" smtClean="0"/>
              <a:t>经空气传播疾病患者在医疗机构中的诊疗应遵循医院相关规定。</a:t>
            </a:r>
            <a:endParaRPr lang="zh-CN" altLang="en-US" smtClean="0"/>
          </a:p>
        </p:txBody>
      </p:sp>
      <p:sp>
        <p:nvSpPr>
          <p:cNvPr id="33794" name="标题 2"/>
          <p:cNvSpPr>
            <a:spLocks noGrp="1"/>
          </p:cNvSpPr>
          <p:nvPr>
            <p:ph type="title"/>
          </p:nvPr>
        </p:nvSpPr>
        <p:spPr/>
        <p:txBody>
          <a:bodyPr/>
          <a:lstStyle/>
          <a:p>
            <a:r>
              <a:rPr lang="zh-CN" altLang="en-US" smtClean="0"/>
              <a:t>患者安置要求</a:t>
            </a:r>
            <a:endParaRPr lang="zh-CN" alt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359723" y="1877333"/>
          <a:ext cx="8424936" cy="43204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4818" name="标题 2"/>
          <p:cNvSpPr>
            <a:spLocks noGrp="1"/>
          </p:cNvSpPr>
          <p:nvPr>
            <p:ph type="title"/>
          </p:nvPr>
        </p:nvSpPr>
        <p:spPr/>
        <p:txBody>
          <a:bodyPr/>
          <a:lstStyle/>
          <a:p>
            <a:r>
              <a:rPr lang="zh-CN" altLang="en-US" smtClean="0"/>
              <a:t>培训与健康教育</a:t>
            </a:r>
            <a:endParaRPr lang="zh-CN" altLang="en-US"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539552" y="1700808"/>
          <a:ext cx="8136904" cy="475252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5842" name="标题 2"/>
          <p:cNvSpPr>
            <a:spLocks noGrp="1"/>
          </p:cNvSpPr>
          <p:nvPr>
            <p:ph type="title"/>
          </p:nvPr>
        </p:nvSpPr>
        <p:spPr/>
        <p:txBody>
          <a:bodyPr/>
          <a:lstStyle/>
          <a:p>
            <a:r>
              <a:rPr lang="zh-CN" altLang="en-US" smtClean="0"/>
              <a:t>清洁、消毒与灭菌</a:t>
            </a:r>
            <a:endParaRPr lang="zh-CN" alt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rtlCol="0">
            <a:normAutofit fontScale="90000"/>
          </a:bodyPr>
          <a:lstStyle/>
          <a:p>
            <a:pPr fontAlgn="auto">
              <a:spcAft>
                <a:spcPts val="0"/>
              </a:spcAft>
              <a:defRPr/>
            </a:pPr>
            <a:r>
              <a:rPr lang="zh-CN" altLang="en-US" dirty="0" smtClean="0">
                <a:cs typeface="+mj-cs"/>
              </a:rPr>
              <a:t>医院工作人员经空气传播疾病预防与控制要求</a:t>
            </a:r>
            <a:endParaRPr lang="zh-CN" altLang="en-US" dirty="0">
              <a:cs typeface="+mj-cs"/>
            </a:endParaRPr>
          </a:p>
        </p:txBody>
      </p:sp>
      <p:sp>
        <p:nvSpPr>
          <p:cNvPr id="36866" name="内容占位符 1"/>
          <p:cNvSpPr>
            <a:spLocks noGrp="1"/>
          </p:cNvSpPr>
          <p:nvPr>
            <p:ph sz="quarter" idx="13"/>
          </p:nvPr>
        </p:nvSpPr>
        <p:spPr>
          <a:xfrm>
            <a:off x="395288" y="2420938"/>
            <a:ext cx="4032250" cy="3705225"/>
          </a:xfrm>
        </p:spPr>
        <p:txBody>
          <a:bodyPr/>
          <a:lstStyle/>
          <a:p>
            <a:r>
              <a:rPr lang="en-US" altLang="zh-CN" smtClean="0"/>
              <a:t>10.1</a:t>
            </a:r>
            <a:r>
              <a:rPr lang="zh-CN" altLang="en-US" smtClean="0"/>
              <a:t>诊治疑似或确诊经空气传播疾病患者时，应在标准预防的基础上，根据疾病的传播途径采取空气隔离的防护措施。</a:t>
            </a:r>
            <a:endParaRPr lang="zh-CN" altLang="en-US" smtClean="0"/>
          </a:p>
        </p:txBody>
      </p:sp>
      <p:sp>
        <p:nvSpPr>
          <p:cNvPr id="36867" name="内容占位符 3"/>
          <p:cNvSpPr>
            <a:spLocks noGrp="1"/>
          </p:cNvSpPr>
          <p:nvPr>
            <p:ph sz="quarter" idx="14"/>
          </p:nvPr>
        </p:nvSpPr>
        <p:spPr>
          <a:xfrm>
            <a:off x="4645025" y="2679700"/>
            <a:ext cx="3822700" cy="3446463"/>
          </a:xfrm>
        </p:spPr>
        <p:txBody>
          <a:bodyPr/>
          <a:lstStyle/>
          <a:p>
            <a:endParaRPr lang="zh-CN" altLang="en-US" smtClean="0"/>
          </a:p>
        </p:txBody>
      </p:sp>
      <p:pic>
        <p:nvPicPr>
          <p:cNvPr id="3074" name="Picture 2"/>
          <p:cNvPicPr>
            <a:picLocks noChangeAspect="1" noChangeArrowheads="1"/>
          </p:cNvPicPr>
          <p:nvPr/>
        </p:nvPicPr>
        <p:blipFill>
          <a:blip r:embed="rId1"/>
          <a:srcRect/>
          <a:stretch>
            <a:fillRect/>
          </a:stretch>
        </p:blipFill>
        <p:spPr bwMode="auto">
          <a:xfrm>
            <a:off x="4645025" y="1674813"/>
            <a:ext cx="3889375" cy="46085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additive="base">
                                        <p:cTn id="12" dur="500" fill="hold"/>
                                        <p:tgtEl>
                                          <p:spTgt spid="3074"/>
                                        </p:tgtEl>
                                        <p:attrNameLst>
                                          <p:attrName>ppt_x</p:attrName>
                                        </p:attrNameLst>
                                      </p:cBhvr>
                                      <p:tavLst>
                                        <p:tav tm="0">
                                          <p:val>
                                            <p:strVal val="#ppt_x"/>
                                          </p:val>
                                        </p:tav>
                                        <p:tav tm="100000">
                                          <p:val>
                                            <p:strVal val="#ppt_x"/>
                                          </p:val>
                                        </p:tav>
                                      </p:tavLst>
                                    </p:anim>
                                    <p:anim calcmode="lin" valueType="num">
                                      <p:cBhvr additive="base">
                                        <p:cTn id="13"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内容占位符 1"/>
          <p:cNvSpPr>
            <a:spLocks noGrp="1"/>
          </p:cNvSpPr>
          <p:nvPr>
            <p:ph idx="1"/>
          </p:nvPr>
        </p:nvSpPr>
        <p:spPr>
          <a:xfrm>
            <a:off x="457200" y="2768600"/>
            <a:ext cx="8229600" cy="3357563"/>
          </a:xfrm>
        </p:spPr>
        <p:txBody>
          <a:bodyPr/>
          <a:lstStyle/>
          <a:p>
            <a:r>
              <a:rPr lang="en-US" altLang="zh-CN" smtClean="0"/>
              <a:t>10.2  </a:t>
            </a:r>
            <a:r>
              <a:rPr lang="zh-CN" altLang="en-US" smtClean="0"/>
              <a:t>医院工作人员防护用品选用应按照分级防护的原则，具体要求详见附录</a:t>
            </a:r>
            <a:r>
              <a:rPr lang="en-US" altLang="zh-CN" smtClean="0"/>
              <a:t>A.1</a:t>
            </a:r>
            <a:r>
              <a:rPr lang="zh-CN" altLang="en-US" smtClean="0"/>
              <a:t>。进入确诊或疑似空气传播疾病患者房间时，应佩戴医用防护口罩或呼吸器；根据暴露级别选戴帽子、手套、护目镜或防护面罩，穿隔离衣。</a:t>
            </a:r>
            <a:endParaRPr lang="zh-CN" altLang="en-US" smtClean="0"/>
          </a:p>
        </p:txBody>
      </p:sp>
      <p:sp>
        <p:nvSpPr>
          <p:cNvPr id="3" name="标题 2"/>
          <p:cNvSpPr>
            <a:spLocks noGrp="1"/>
          </p:cNvSpPr>
          <p:nvPr>
            <p:ph type="title"/>
          </p:nvPr>
        </p:nvSpPr>
        <p:spPr/>
        <p:txBody>
          <a:bodyPr rtlCol="0">
            <a:normAutofit fontScale="90000"/>
          </a:bodyPr>
          <a:lstStyle/>
          <a:p>
            <a:pPr fontAlgn="auto">
              <a:spcAft>
                <a:spcPts val="0"/>
              </a:spcAft>
              <a:defRPr/>
            </a:pPr>
            <a:r>
              <a:rPr lang="zh-CN" altLang="en-US" dirty="0">
                <a:cs typeface="+mj-cs"/>
              </a:rPr>
              <a:t>医院工作人员经空气传播疾病预防与控制要求</a:t>
            </a:r>
            <a:endParaRPr lang="zh-CN" altLang="en-US" dirty="0">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457200" y="338138"/>
            <a:ext cx="8229600" cy="561975"/>
          </a:xfrm>
        </p:spPr>
        <p:txBody>
          <a:bodyPr rtlCol="0">
            <a:normAutofit fontScale="90000"/>
          </a:bodyPr>
          <a:lstStyle/>
          <a:p>
            <a:pPr fontAlgn="auto">
              <a:spcAft>
                <a:spcPts val="0"/>
              </a:spcAft>
              <a:defRPr/>
            </a:pPr>
            <a:r>
              <a:rPr lang="zh-CN" altLang="en-US">
                <a:cs typeface="+mj-cs"/>
              </a:rPr>
              <a:t>附录</a:t>
            </a:r>
            <a:r>
              <a:rPr lang="en-US" altLang="zh-CN">
                <a:cs typeface="+mj-cs"/>
              </a:rPr>
              <a:t>A.1  </a:t>
            </a:r>
            <a:r>
              <a:rPr lang="zh-CN" altLang="en-US">
                <a:cs typeface="+mj-cs"/>
              </a:rPr>
              <a:t>医务人员的分级防护要求</a:t>
            </a:r>
            <a:endParaRPr lang="zh-CN" altLang="en-US">
              <a:cs typeface="+mj-cs"/>
            </a:endParaRPr>
          </a:p>
        </p:txBody>
      </p:sp>
      <p:pic>
        <p:nvPicPr>
          <p:cNvPr id="38914" name="内容占位符 3"/>
          <p:cNvPicPr>
            <a:picLocks noGrp="1" noChangeAspect="1"/>
          </p:cNvPicPr>
          <p:nvPr>
            <p:ph idx="1"/>
          </p:nvPr>
        </p:nvPicPr>
        <p:blipFill>
          <a:blip r:embed="rId1"/>
          <a:srcRect/>
          <a:stretch>
            <a:fillRect/>
          </a:stretch>
        </p:blipFill>
        <p:spPr>
          <a:xfrm>
            <a:off x="225425" y="1062038"/>
            <a:ext cx="8699500" cy="5064125"/>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50825" y="2420938"/>
            <a:ext cx="8569325" cy="3705225"/>
          </a:xfrm>
        </p:spPr>
        <p:txBody>
          <a:bodyPr rtlCol="0">
            <a:normAutofit lnSpcReduction="10000"/>
          </a:bodyPr>
          <a:lstStyle/>
          <a:p>
            <a:pPr marL="274320" indent="-274320" fontAlgn="auto">
              <a:spcAft>
                <a:spcPts val="0"/>
              </a:spcAft>
              <a:defRPr/>
            </a:pPr>
            <a:r>
              <a:rPr lang="en-US" altLang="zh-CN" dirty="0" smtClean="0">
                <a:cs typeface="+mn-cs"/>
              </a:rPr>
              <a:t>10.3  </a:t>
            </a:r>
            <a:r>
              <a:rPr lang="zh-CN" altLang="en-US" dirty="0" smtClean="0">
                <a:cs typeface="+mn-cs"/>
              </a:rPr>
              <a:t>工作人员个人防护用品使用的具体要求和穿脱个人防护用品的流程与操作应遵循</a:t>
            </a:r>
            <a:r>
              <a:rPr lang="en-US" altLang="zh-CN" dirty="0" smtClean="0">
                <a:cs typeface="+mn-cs"/>
              </a:rPr>
              <a:t>WS/T 311</a:t>
            </a:r>
            <a:r>
              <a:rPr lang="zh-CN" altLang="en-US" dirty="0" smtClean="0">
                <a:cs typeface="+mn-cs"/>
              </a:rPr>
              <a:t>的要求，</a:t>
            </a:r>
            <a:r>
              <a:rPr lang="zh-CN" altLang="en-US" dirty="0" smtClean="0">
                <a:solidFill>
                  <a:srgbClr val="FF0000"/>
                </a:solidFill>
                <a:cs typeface="+mn-cs"/>
              </a:rPr>
              <a:t>确保医用防护口罩在安全区域最后脱卸</a:t>
            </a:r>
            <a:r>
              <a:rPr lang="zh-CN" altLang="en-US" dirty="0" smtClean="0">
                <a:cs typeface="+mn-cs"/>
              </a:rPr>
              <a:t>。使用后的一次性个人防护用品应遵循</a:t>
            </a:r>
            <a:r>
              <a:rPr lang="en-US" altLang="zh-CN" dirty="0" smtClean="0">
                <a:cs typeface="+mn-cs"/>
              </a:rPr>
              <a:t>《</a:t>
            </a:r>
            <a:r>
              <a:rPr lang="zh-CN" altLang="en-US" dirty="0" smtClean="0">
                <a:cs typeface="+mn-cs"/>
              </a:rPr>
              <a:t>医疗废物管理条例</a:t>
            </a:r>
            <a:r>
              <a:rPr lang="en-US" altLang="zh-CN" dirty="0" smtClean="0">
                <a:cs typeface="+mn-cs"/>
              </a:rPr>
              <a:t>》</a:t>
            </a:r>
            <a:r>
              <a:rPr lang="zh-CN" altLang="en-US" dirty="0" smtClean="0">
                <a:cs typeface="+mn-cs"/>
              </a:rPr>
              <a:t>的要求处置；可重复使用的个人防护用品应清洗、消毒或灭菌后使用。</a:t>
            </a:r>
            <a:endParaRPr lang="en-US" altLang="zh-CN" dirty="0" smtClean="0">
              <a:cs typeface="+mn-cs"/>
            </a:endParaRPr>
          </a:p>
          <a:p>
            <a:pPr marL="274320" indent="-274320" fontAlgn="auto">
              <a:spcAft>
                <a:spcPts val="0"/>
              </a:spcAft>
              <a:defRPr/>
            </a:pPr>
            <a:r>
              <a:rPr lang="en-US" altLang="zh-CN" dirty="0" smtClean="0">
                <a:cs typeface="+mn-cs"/>
              </a:rPr>
              <a:t>10.4  </a:t>
            </a:r>
            <a:r>
              <a:rPr lang="zh-CN" altLang="en-US" dirty="0" smtClean="0">
                <a:cs typeface="+mn-cs"/>
              </a:rPr>
              <a:t>应根据疫情防控需要，开展工作人员的症状监测，必要时应为高风险人群接种经空气传播疾病疫苗。</a:t>
            </a:r>
            <a:endParaRPr lang="en-US" altLang="zh-CN" dirty="0" smtClean="0">
              <a:cs typeface="+mn-cs"/>
            </a:endParaRPr>
          </a:p>
          <a:p>
            <a:pPr marL="274320" indent="-274320" fontAlgn="auto">
              <a:spcAft>
                <a:spcPts val="0"/>
              </a:spcAft>
              <a:defRPr/>
            </a:pPr>
            <a:r>
              <a:rPr lang="en-US" altLang="zh-CN" dirty="0" smtClean="0">
                <a:cs typeface="+mn-cs"/>
              </a:rPr>
              <a:t>10.5  </a:t>
            </a:r>
            <a:r>
              <a:rPr lang="zh-CN" altLang="en-US" dirty="0" smtClean="0">
                <a:cs typeface="+mn-cs"/>
              </a:rPr>
              <a:t>医院工作人员发生经空气传播疾病职业暴露时，应采用</a:t>
            </a:r>
            <a:r>
              <a:rPr lang="zh-CN" altLang="en-US" dirty="0" smtClean="0">
                <a:solidFill>
                  <a:srgbClr val="FF0000"/>
                </a:solidFill>
                <a:cs typeface="+mn-cs"/>
              </a:rPr>
              <a:t>相应的免疫接种和（</a:t>
            </a:r>
            <a:r>
              <a:rPr lang="zh-CN" altLang="en-US" dirty="0">
                <a:solidFill>
                  <a:srgbClr val="FF0000"/>
                </a:solidFill>
                <a:cs typeface="+mn-cs"/>
              </a:rPr>
              <a:t>或</a:t>
            </a:r>
            <a:r>
              <a:rPr lang="zh-CN" altLang="en-US" dirty="0" smtClean="0">
                <a:solidFill>
                  <a:srgbClr val="FF0000"/>
                </a:solidFill>
                <a:cs typeface="+mn-cs"/>
              </a:rPr>
              <a:t>）预防用药</a:t>
            </a:r>
            <a:r>
              <a:rPr lang="zh-CN" altLang="en-US" dirty="0" smtClean="0">
                <a:cs typeface="+mn-cs"/>
              </a:rPr>
              <a:t>等措施。</a:t>
            </a:r>
            <a:endParaRPr lang="en-US" altLang="zh-CN" dirty="0" smtClean="0">
              <a:cs typeface="+mn-cs"/>
            </a:endParaRPr>
          </a:p>
          <a:p>
            <a:pPr marL="274320" indent="-274320" fontAlgn="auto">
              <a:spcAft>
                <a:spcPts val="0"/>
              </a:spcAft>
              <a:defRPr/>
            </a:pPr>
            <a:r>
              <a:rPr lang="en-US" altLang="zh-CN" dirty="0" smtClean="0">
                <a:cs typeface="+mn-cs"/>
              </a:rPr>
              <a:t>10.6  </a:t>
            </a:r>
            <a:r>
              <a:rPr lang="zh-CN" altLang="en-US" dirty="0" smtClean="0">
                <a:cs typeface="+mn-cs"/>
              </a:rPr>
              <a:t>标本的采集与处理应遵循</a:t>
            </a:r>
            <a:r>
              <a:rPr lang="en-US" altLang="zh-CN" dirty="0" smtClean="0">
                <a:cs typeface="+mn-cs"/>
              </a:rPr>
              <a:t>WS/T 442</a:t>
            </a:r>
            <a:r>
              <a:rPr lang="zh-CN" altLang="en-US" dirty="0" smtClean="0">
                <a:cs typeface="+mn-cs"/>
              </a:rPr>
              <a:t>的相关要求。</a:t>
            </a:r>
            <a:endParaRPr lang="zh-CN" altLang="en-US" dirty="0">
              <a:cs typeface="+mn-cs"/>
            </a:endParaRPr>
          </a:p>
        </p:txBody>
      </p:sp>
      <p:sp>
        <p:nvSpPr>
          <p:cNvPr id="3" name="标题 2"/>
          <p:cNvSpPr>
            <a:spLocks noGrp="1"/>
          </p:cNvSpPr>
          <p:nvPr>
            <p:ph type="title"/>
          </p:nvPr>
        </p:nvSpPr>
        <p:spPr/>
        <p:txBody>
          <a:bodyPr rtlCol="0">
            <a:normAutofit fontScale="90000"/>
          </a:bodyPr>
          <a:lstStyle/>
          <a:p>
            <a:pPr fontAlgn="auto">
              <a:spcAft>
                <a:spcPts val="0"/>
              </a:spcAft>
              <a:defRPr/>
            </a:pPr>
            <a:r>
              <a:rPr lang="zh-CN" altLang="en-US" dirty="0">
                <a:cs typeface="+mj-cs"/>
              </a:rPr>
              <a:t>医院工作人员经空气传播疾病预防与控制要求</a:t>
            </a:r>
            <a:endParaRPr lang="zh-CN" altLang="en-US" dirty="0">
              <a:cs typeface="+mj-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标题 2"/>
          <p:cNvSpPr>
            <a:spLocks noGrp="1"/>
          </p:cNvSpPr>
          <p:nvPr>
            <p:ph type="title"/>
          </p:nvPr>
        </p:nvSpPr>
        <p:spPr/>
        <p:txBody>
          <a:bodyPr/>
          <a:lstStyle/>
          <a:p>
            <a:r>
              <a:rPr lang="zh-CN" altLang="en-US" smtClean="0"/>
              <a:t>季节性流感传播途径？</a:t>
            </a:r>
            <a:endParaRPr lang="zh-CN" altLang="en-US" smtClean="0"/>
          </a:p>
        </p:txBody>
      </p:sp>
      <p:pic>
        <p:nvPicPr>
          <p:cNvPr id="40962" name="内容占位符 7"/>
          <p:cNvPicPr>
            <a:picLocks noGrp="1" noChangeAspect="1"/>
          </p:cNvPicPr>
          <p:nvPr>
            <p:ph idx="1"/>
          </p:nvPr>
        </p:nvPicPr>
        <p:blipFill>
          <a:blip r:embed="rId1"/>
          <a:srcRect/>
          <a:stretch>
            <a:fillRect/>
          </a:stretch>
        </p:blipFill>
        <p:spPr>
          <a:xfrm>
            <a:off x="215900" y="1590675"/>
            <a:ext cx="8737600" cy="4854575"/>
          </a:xfrm>
        </p:spPr>
      </p:pic>
      <p:sp>
        <p:nvSpPr>
          <p:cNvPr id="9" name="文本框 8"/>
          <p:cNvSpPr txBox="1">
            <a:spLocks noChangeArrowheads="1"/>
          </p:cNvSpPr>
          <p:nvPr/>
        </p:nvSpPr>
        <p:spPr bwMode="auto">
          <a:xfrm>
            <a:off x="5630863" y="3265488"/>
            <a:ext cx="815975" cy="768350"/>
          </a:xfrm>
          <a:prstGeom prst="rect">
            <a:avLst/>
          </a:prstGeom>
          <a:noFill/>
          <a:ln w="9525">
            <a:noFill/>
            <a:miter lim="800000"/>
          </a:ln>
        </p:spPr>
        <p:txBody>
          <a:bodyPr>
            <a:spAutoFit/>
          </a:bodyPr>
          <a:lstStyle/>
          <a:p>
            <a:r>
              <a:rPr lang="en-US" altLang="zh-CN" sz="3600" b="1">
                <a:solidFill>
                  <a:srgbClr val="FF0000"/>
                </a:solidFill>
                <a:ea typeface="华文楷体" panose="02010600040101010101" charset="-122"/>
              </a:rPr>
              <a:t> </a:t>
            </a:r>
            <a:r>
              <a:rPr lang="zh-CN" altLang="en-US" sz="4400" b="1">
                <a:solidFill>
                  <a:srgbClr val="FF0000"/>
                </a:solidFill>
                <a:ea typeface="华文楷体" panose="02010600040101010101" charset="-122"/>
              </a:rPr>
              <a:t>√</a:t>
            </a:r>
            <a:endParaRPr lang="zh-CN" altLang="en-US" sz="4400" b="1">
              <a:solidFill>
                <a:srgbClr val="FF0000"/>
              </a:solidFill>
              <a:ea typeface="华文楷体" panose="02010600040101010101" charset="-122"/>
            </a:endParaRPr>
          </a:p>
        </p:txBody>
      </p:sp>
      <p:sp>
        <p:nvSpPr>
          <p:cNvPr id="10" name="文本框 9"/>
          <p:cNvSpPr txBox="1">
            <a:spLocks noChangeArrowheads="1"/>
          </p:cNvSpPr>
          <p:nvPr/>
        </p:nvSpPr>
        <p:spPr bwMode="auto">
          <a:xfrm>
            <a:off x="4038600" y="4860925"/>
            <a:ext cx="828675" cy="768350"/>
          </a:xfrm>
          <a:prstGeom prst="rect">
            <a:avLst/>
          </a:prstGeom>
          <a:noFill/>
          <a:ln w="9525">
            <a:noFill/>
            <a:miter lim="800000"/>
          </a:ln>
        </p:spPr>
        <p:txBody>
          <a:bodyPr>
            <a:spAutoFit/>
          </a:bodyPr>
          <a:lstStyle/>
          <a:p>
            <a:r>
              <a:rPr lang="en-US" altLang="zh-CN" sz="3600" b="1">
                <a:solidFill>
                  <a:srgbClr val="FF0000"/>
                </a:solidFill>
                <a:ea typeface="华文楷体" panose="02010600040101010101" charset="-122"/>
              </a:rPr>
              <a:t> </a:t>
            </a:r>
            <a:r>
              <a:rPr lang="zh-CN" altLang="en-US" sz="4400" b="1">
                <a:solidFill>
                  <a:srgbClr val="FF0000"/>
                </a:solidFill>
                <a:ea typeface="华文楷体" panose="02010600040101010101" charset="-122"/>
              </a:rPr>
              <a:t>√</a:t>
            </a:r>
            <a:endParaRPr lang="zh-CN" altLang="en-US" sz="4400" b="1">
              <a:solidFill>
                <a:srgbClr val="FF0000"/>
              </a:solidFill>
              <a:ea typeface="华文楷体" panose="02010600040101010101" charset="-122"/>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内容占位符 1"/>
          <p:cNvSpPr>
            <a:spLocks noGrp="1"/>
          </p:cNvSpPr>
          <p:nvPr>
            <p:ph idx="1"/>
          </p:nvPr>
        </p:nvSpPr>
        <p:spPr>
          <a:xfrm>
            <a:off x="323850" y="2276475"/>
            <a:ext cx="8424863" cy="3849688"/>
          </a:xfrm>
        </p:spPr>
        <p:txBody>
          <a:bodyPr/>
          <a:lstStyle/>
          <a:p>
            <a:r>
              <a:rPr lang="en-US" altLang="zh-CN" smtClean="0"/>
              <a:t>1</a:t>
            </a:r>
            <a:r>
              <a:rPr lang="zh-CN" altLang="en-US" smtClean="0"/>
              <a:t>、经空气传播的疾病种类有哪些？</a:t>
            </a:r>
            <a:endParaRPr lang="en-US" altLang="zh-CN" smtClean="0"/>
          </a:p>
          <a:p>
            <a:r>
              <a:rPr lang="en-US" altLang="zh-CN" smtClean="0"/>
              <a:t>2</a:t>
            </a:r>
            <a:r>
              <a:rPr lang="zh-CN" altLang="en-US" smtClean="0"/>
              <a:t>、什么是呼吸道卫生？</a:t>
            </a:r>
            <a:endParaRPr lang="en-US" altLang="zh-CN" smtClean="0"/>
          </a:p>
          <a:p>
            <a:r>
              <a:rPr lang="en-US" altLang="zh-CN" smtClean="0"/>
              <a:t>3</a:t>
            </a:r>
            <a:r>
              <a:rPr lang="zh-CN" altLang="en-US" smtClean="0"/>
              <a:t>、疑似经空气传播疾病的患者可以集中安置在同一病室（房）吗？为什么？</a:t>
            </a:r>
            <a:endParaRPr lang="en-US" altLang="zh-CN" smtClean="0"/>
          </a:p>
          <a:p>
            <a:r>
              <a:rPr lang="en-US" altLang="zh-CN" smtClean="0"/>
              <a:t>4</a:t>
            </a:r>
            <a:r>
              <a:rPr lang="zh-CN" altLang="en-US" smtClean="0"/>
              <a:t>、产生气溶胶的操作有哪些？</a:t>
            </a:r>
            <a:endParaRPr lang="en-US" altLang="zh-CN" smtClean="0"/>
          </a:p>
          <a:p>
            <a:r>
              <a:rPr lang="en-US" altLang="zh-CN" smtClean="0"/>
              <a:t>5</a:t>
            </a:r>
            <a:r>
              <a:rPr lang="zh-CN" altLang="en-US" smtClean="0"/>
              <a:t>、患者和医务人员如何正确选择口罩？</a:t>
            </a:r>
            <a:endParaRPr lang="zh-CN" altLang="en-US" smtClean="0"/>
          </a:p>
        </p:txBody>
      </p:sp>
      <p:sp>
        <p:nvSpPr>
          <p:cNvPr id="41986" name="标题 2"/>
          <p:cNvSpPr>
            <a:spLocks noGrp="1"/>
          </p:cNvSpPr>
          <p:nvPr>
            <p:ph type="title"/>
          </p:nvPr>
        </p:nvSpPr>
        <p:spPr/>
        <p:txBody>
          <a:bodyPr/>
          <a:lstStyle/>
          <a:p>
            <a:r>
              <a:rPr lang="zh-CN" altLang="en-US" smtClean="0"/>
              <a:t>课后复习</a:t>
            </a:r>
            <a:endParaRPr lang="zh-CN" alt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3"/>
          <p:cNvSpPr>
            <a:spLocks noGrp="1"/>
          </p:cNvSpPr>
          <p:nvPr>
            <p:ph type="title"/>
          </p:nvPr>
        </p:nvSpPr>
        <p:spPr>
          <a:xfrm>
            <a:off x="690563" y="2463800"/>
            <a:ext cx="7772400" cy="1524000"/>
          </a:xfrm>
        </p:spPr>
        <p:txBody>
          <a:bodyPr/>
          <a:lstStyle/>
          <a:p>
            <a:r>
              <a:rPr lang="zh-CN" altLang="en-US" smtClean="0"/>
              <a:t>制定</a:t>
            </a:r>
            <a:r>
              <a:rPr lang="en-US" altLang="zh-CN" smtClean="0"/>
              <a:t>《</a:t>
            </a:r>
            <a:r>
              <a:rPr lang="zh-CN" altLang="en-US" smtClean="0"/>
              <a:t>经空气传播疾病医院感染规范</a:t>
            </a:r>
            <a:r>
              <a:rPr lang="en-US" altLang="zh-CN" smtClean="0"/>
              <a:t>》</a:t>
            </a:r>
            <a:r>
              <a:rPr lang="zh-CN" altLang="en-US" smtClean="0"/>
              <a:t>的背景</a:t>
            </a:r>
            <a:endParaRPr lang="zh-CN" altLang="en-US" smtClean="0"/>
          </a:p>
        </p:txBody>
      </p:sp>
      <p:sp>
        <p:nvSpPr>
          <p:cNvPr id="15362" name="文本占位符 4"/>
          <p:cNvSpPr>
            <a:spLocks noGrp="1"/>
          </p:cNvSpPr>
          <p:nvPr>
            <p:ph type="body" idx="1"/>
          </p:nvPr>
        </p:nvSpPr>
        <p:spPr>
          <a:xfrm>
            <a:off x="1366838" y="1436688"/>
            <a:ext cx="6418262" cy="939800"/>
          </a:xfrm>
        </p:spPr>
        <p:txBody>
          <a:bodyPr/>
          <a:lstStyle/>
          <a:p>
            <a:endParaRPr lang="zh-CN" alt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标题 3"/>
          <p:cNvSpPr>
            <a:spLocks noGrp="1"/>
          </p:cNvSpPr>
          <p:nvPr>
            <p:ph type="title"/>
          </p:nvPr>
        </p:nvSpPr>
        <p:spPr>
          <a:xfrm>
            <a:off x="690563" y="2463800"/>
            <a:ext cx="7772400" cy="1524000"/>
          </a:xfrm>
        </p:spPr>
        <p:txBody>
          <a:bodyPr/>
          <a:lstStyle/>
          <a:p>
            <a:r>
              <a:rPr lang="zh-CN" altLang="en-US" sz="8000" smtClean="0"/>
              <a:t>谢谢！</a:t>
            </a:r>
            <a:endParaRPr lang="zh-CN" altLang="en-US" sz="8000" smtClean="0"/>
          </a:p>
        </p:txBody>
      </p:sp>
      <p:sp>
        <p:nvSpPr>
          <p:cNvPr id="43010" name="文本占位符 4"/>
          <p:cNvSpPr>
            <a:spLocks noGrp="1"/>
          </p:cNvSpPr>
          <p:nvPr>
            <p:ph type="body" idx="1"/>
          </p:nvPr>
        </p:nvSpPr>
        <p:spPr>
          <a:xfrm>
            <a:off x="1366838" y="1436688"/>
            <a:ext cx="6418262" cy="939800"/>
          </a:xfrm>
        </p:spPr>
        <p:txBody>
          <a:bodyPr/>
          <a:lstStyle/>
          <a:p>
            <a:endParaRPr lang="zh-CN" alt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内容占位符 1"/>
          <p:cNvSpPr>
            <a:spLocks noGrp="1"/>
          </p:cNvSpPr>
          <p:nvPr>
            <p:ph idx="1"/>
          </p:nvPr>
        </p:nvSpPr>
        <p:spPr>
          <a:xfrm>
            <a:off x="871538" y="2708275"/>
            <a:ext cx="7408862" cy="3417888"/>
          </a:xfrm>
        </p:spPr>
        <p:txBody>
          <a:bodyPr/>
          <a:lstStyle/>
          <a:p>
            <a:r>
              <a:rPr lang="zh-CN" altLang="en-US" smtClean="0"/>
              <a:t>肺结核发病率、患病率均居高不下。</a:t>
            </a:r>
            <a:endParaRPr lang="en-US" altLang="zh-CN" smtClean="0"/>
          </a:p>
          <a:p>
            <a:r>
              <a:rPr lang="zh-CN" altLang="en-US" smtClean="0"/>
              <a:t>麻疹</a:t>
            </a:r>
            <a:r>
              <a:rPr lang="en-US" altLang="zh-CN" smtClean="0"/>
              <a:t>2000</a:t>
            </a:r>
            <a:r>
              <a:rPr lang="zh-CN" altLang="en-US" smtClean="0"/>
              <a:t>年后，发病率呈现上升趋势，并且在</a:t>
            </a:r>
            <a:r>
              <a:rPr lang="en-US" altLang="zh-CN" smtClean="0"/>
              <a:t>15</a:t>
            </a:r>
            <a:r>
              <a:rPr lang="zh-CN" altLang="en-US" smtClean="0"/>
              <a:t>岁以上的人群中发病率上升。</a:t>
            </a:r>
            <a:endParaRPr lang="en-US" altLang="zh-CN" smtClean="0"/>
          </a:p>
          <a:p>
            <a:r>
              <a:rPr lang="en-US" altLang="zh-CN" smtClean="0"/>
              <a:t>2013</a:t>
            </a:r>
            <a:r>
              <a:rPr lang="zh-CN" altLang="en-US" smtClean="0"/>
              <a:t>年春季，全国麻疹呈现高发态势。</a:t>
            </a:r>
            <a:endParaRPr lang="en-US" altLang="zh-CN" smtClean="0"/>
          </a:p>
          <a:p>
            <a:endParaRPr lang="zh-CN" altLang="en-US" smtClean="0"/>
          </a:p>
        </p:txBody>
      </p:sp>
      <p:sp>
        <p:nvSpPr>
          <p:cNvPr id="3" name="标题 2"/>
          <p:cNvSpPr>
            <a:spLocks noGrp="1"/>
          </p:cNvSpPr>
          <p:nvPr>
            <p:ph type="title"/>
          </p:nvPr>
        </p:nvSpPr>
        <p:spPr/>
        <p:txBody>
          <a:bodyPr rtlCol="0">
            <a:normAutofit fontScale="90000"/>
          </a:bodyPr>
          <a:lstStyle/>
          <a:p>
            <a:pPr fontAlgn="auto">
              <a:spcAft>
                <a:spcPts val="0"/>
              </a:spcAft>
              <a:defRPr/>
            </a:pPr>
            <a:br>
              <a:rPr lang="en-US" altLang="zh-CN" dirty="0" smtClean="0">
                <a:cs typeface="+mj-cs"/>
              </a:rPr>
            </a:br>
            <a:br>
              <a:rPr lang="en-US" altLang="zh-CN" dirty="0" smtClean="0">
                <a:cs typeface="+mj-cs"/>
              </a:rPr>
            </a:br>
            <a:r>
              <a:rPr lang="zh-CN" altLang="en-US" dirty="0" smtClean="0">
                <a:cs typeface="+mj-cs"/>
              </a:rPr>
              <a:t>背景</a:t>
            </a:r>
            <a:r>
              <a:rPr lang="en-US" altLang="zh-CN" dirty="0" smtClean="0">
                <a:cs typeface="+mj-cs"/>
              </a:rPr>
              <a:t>1</a:t>
            </a:r>
            <a:r>
              <a:rPr lang="zh-CN" altLang="en-US" dirty="0" smtClean="0">
                <a:cs typeface="+mj-cs"/>
              </a:rPr>
              <a:t>：经</a:t>
            </a:r>
            <a:r>
              <a:rPr lang="zh-CN" altLang="en-US" dirty="0">
                <a:cs typeface="+mj-cs"/>
              </a:rPr>
              <a:t>空气传播疾病发病呈上升趋势</a:t>
            </a:r>
            <a:br>
              <a:rPr lang="zh-CN" altLang="en-US" dirty="0">
                <a:cs typeface="+mj-cs"/>
              </a:rPr>
            </a:br>
            <a:br>
              <a:rPr lang="zh-CN" altLang="en-US" dirty="0">
                <a:cs typeface="+mj-cs"/>
              </a:rPr>
            </a:br>
            <a:endParaRPr lang="zh-CN" altLang="en-US" dirty="0">
              <a:cs typeface="+mj-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内容占位符 1"/>
          <p:cNvSpPr>
            <a:spLocks noGrp="1"/>
          </p:cNvSpPr>
          <p:nvPr>
            <p:ph idx="1"/>
          </p:nvPr>
        </p:nvSpPr>
        <p:spPr/>
        <p:txBody>
          <a:bodyPr/>
          <a:lstStyle/>
          <a:p>
            <a:pPr>
              <a:buFont typeface="Wingdings" panose="05000000000000000000" pitchFamily="2" charset="2"/>
              <a:buChar char="ü"/>
            </a:pPr>
            <a:r>
              <a:rPr lang="zh-CN" altLang="en-US" smtClean="0"/>
              <a:t>传播范围广、传播速度快、发病率高</a:t>
            </a:r>
            <a:endParaRPr lang="en-US" altLang="zh-CN" smtClean="0"/>
          </a:p>
          <a:p>
            <a:pPr>
              <a:buFont typeface="Wingdings" panose="05000000000000000000" pitchFamily="2" charset="2"/>
              <a:buChar char="ü"/>
            </a:pPr>
            <a:r>
              <a:rPr lang="zh-CN" altLang="en-US" smtClean="0"/>
              <a:t>医疗机构等人口密度大的场所高发、容易暴发</a:t>
            </a:r>
            <a:endParaRPr lang="en-US" altLang="zh-CN" smtClean="0"/>
          </a:p>
          <a:p>
            <a:pPr>
              <a:buFont typeface="Wingdings" panose="05000000000000000000" pitchFamily="2" charset="2"/>
              <a:buChar char="ü"/>
            </a:pPr>
            <a:r>
              <a:rPr lang="zh-CN" altLang="en-US" smtClean="0"/>
              <a:t>症状缺乏特异性，易误诊、漏诊</a:t>
            </a:r>
            <a:endParaRPr lang="en-US" altLang="zh-CN" smtClean="0"/>
          </a:p>
          <a:p>
            <a:pPr>
              <a:buFont typeface="Wingdings" panose="05000000000000000000" pitchFamily="2" charset="2"/>
              <a:buChar char="ü"/>
            </a:pPr>
            <a:r>
              <a:rPr lang="zh-CN" altLang="en-US" smtClean="0"/>
              <a:t>医院的防控意识和能力薄弱</a:t>
            </a:r>
            <a:endParaRPr lang="zh-CN" altLang="en-US" smtClean="0"/>
          </a:p>
        </p:txBody>
      </p:sp>
      <p:sp>
        <p:nvSpPr>
          <p:cNvPr id="3" name="标题 2"/>
          <p:cNvSpPr>
            <a:spLocks noGrp="1"/>
          </p:cNvSpPr>
          <p:nvPr>
            <p:ph type="title"/>
          </p:nvPr>
        </p:nvSpPr>
        <p:spPr/>
        <p:txBody>
          <a:bodyPr rtlCol="0">
            <a:normAutofit fontScale="90000"/>
          </a:bodyPr>
          <a:lstStyle/>
          <a:p>
            <a:pPr fontAlgn="auto">
              <a:spcAft>
                <a:spcPts val="0"/>
              </a:spcAft>
              <a:defRPr/>
            </a:pPr>
            <a:br>
              <a:rPr lang="en-US" altLang="zh-CN" dirty="0" smtClean="0">
                <a:cs typeface="+mj-cs"/>
              </a:rPr>
            </a:br>
            <a:br>
              <a:rPr lang="en-US" altLang="zh-CN" dirty="0" smtClean="0">
                <a:cs typeface="+mj-cs"/>
              </a:rPr>
            </a:br>
            <a:r>
              <a:rPr lang="zh-CN" altLang="en-US" dirty="0" smtClean="0">
                <a:cs typeface="+mj-cs"/>
              </a:rPr>
              <a:t>背景</a:t>
            </a:r>
            <a:r>
              <a:rPr lang="en-US" altLang="zh-CN" dirty="0" smtClean="0">
                <a:cs typeface="+mj-cs"/>
              </a:rPr>
              <a:t>2</a:t>
            </a:r>
            <a:r>
              <a:rPr lang="zh-CN" altLang="en-US" dirty="0">
                <a:cs typeface="+mj-cs"/>
              </a:rPr>
              <a:t>：医院感染防控难度大</a:t>
            </a:r>
            <a:br>
              <a:rPr lang="zh-CN" altLang="en-US" dirty="0">
                <a:cs typeface="+mj-cs"/>
              </a:rPr>
            </a:br>
            <a:br>
              <a:rPr lang="en-US" altLang="zh-CN" dirty="0">
                <a:cs typeface="+mj-cs"/>
              </a:rPr>
            </a:br>
            <a:endParaRPr lang="zh-CN" altLang="en-US" dirty="0">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内容占位符 1"/>
          <p:cNvSpPr>
            <a:spLocks noGrp="1"/>
          </p:cNvSpPr>
          <p:nvPr>
            <p:ph idx="1"/>
          </p:nvPr>
        </p:nvSpPr>
        <p:spPr>
          <a:xfrm>
            <a:off x="468313" y="2674938"/>
            <a:ext cx="8207375" cy="3451225"/>
          </a:xfrm>
        </p:spPr>
        <p:txBody>
          <a:bodyPr/>
          <a:lstStyle/>
          <a:p>
            <a:r>
              <a:rPr lang="zh-CN" altLang="en-US" smtClean="0"/>
              <a:t>旨在</a:t>
            </a:r>
            <a:r>
              <a:rPr lang="zh-CN" altLang="en-US" b="1" smtClean="0"/>
              <a:t>规范</a:t>
            </a:r>
            <a:r>
              <a:rPr lang="zh-CN" altLang="en-US" smtClean="0"/>
              <a:t>各类新发、再发的经空气传播疾病的散发、暴发、流行中的</a:t>
            </a:r>
            <a:r>
              <a:rPr lang="zh-CN" altLang="en-US" b="1" smtClean="0"/>
              <a:t>医院感染预防与控制</a:t>
            </a:r>
            <a:r>
              <a:rPr lang="zh-CN" altLang="en-US" smtClean="0"/>
              <a:t>，</a:t>
            </a:r>
            <a:r>
              <a:rPr lang="zh-CN" altLang="en-US" b="1" smtClean="0"/>
              <a:t>明确</a:t>
            </a:r>
            <a:r>
              <a:rPr lang="zh-CN" altLang="en-US" smtClean="0"/>
              <a:t>了医疗机构在经空气传播疾病防控中的通用的流程与技术</a:t>
            </a:r>
            <a:r>
              <a:rPr lang="zh-CN" altLang="en-US" b="1" smtClean="0"/>
              <a:t>要求</a:t>
            </a:r>
            <a:r>
              <a:rPr lang="zh-CN" altLang="en-US" smtClean="0"/>
              <a:t>。</a:t>
            </a:r>
            <a:endParaRPr lang="en-US" altLang="zh-CN" smtClean="0"/>
          </a:p>
          <a:p>
            <a:endParaRPr lang="en-US" altLang="zh-CN" smtClean="0"/>
          </a:p>
          <a:p>
            <a:r>
              <a:rPr lang="zh-CN" altLang="en-US" smtClean="0"/>
              <a:t>本规范的制定既要</a:t>
            </a:r>
            <a:r>
              <a:rPr lang="zh-CN" altLang="en-US" b="1" smtClean="0"/>
              <a:t>结合</a:t>
            </a:r>
            <a:r>
              <a:rPr lang="zh-CN" altLang="en-US" smtClean="0"/>
              <a:t>我国既往空气传播疾病防控中的</a:t>
            </a:r>
            <a:r>
              <a:rPr lang="zh-CN" altLang="en-US" b="1" smtClean="0"/>
              <a:t>经验</a:t>
            </a:r>
            <a:r>
              <a:rPr lang="zh-CN" altLang="en-US" smtClean="0"/>
              <a:t>，又要</a:t>
            </a:r>
            <a:r>
              <a:rPr lang="zh-CN" altLang="en-US" b="1" smtClean="0"/>
              <a:t>借鉴国内外</a:t>
            </a:r>
            <a:r>
              <a:rPr lang="zh-CN" altLang="en-US" smtClean="0"/>
              <a:t>最新的预防与控制</a:t>
            </a:r>
            <a:r>
              <a:rPr lang="zh-CN" altLang="en-US" b="1" smtClean="0"/>
              <a:t>研究进展</a:t>
            </a:r>
            <a:r>
              <a:rPr lang="zh-CN" altLang="en-US" smtClean="0"/>
              <a:t>。规范不仅要在各级医疗机构</a:t>
            </a:r>
            <a:r>
              <a:rPr lang="zh-CN" altLang="en-US" b="1" smtClean="0"/>
              <a:t>有操作性</a:t>
            </a:r>
            <a:r>
              <a:rPr lang="zh-CN" altLang="en-US" smtClean="0"/>
              <a:t>，而且要</a:t>
            </a:r>
            <a:r>
              <a:rPr lang="zh-CN" altLang="en-US" b="1" smtClean="0"/>
              <a:t>具有前瞻性</a:t>
            </a:r>
            <a:r>
              <a:rPr lang="zh-CN" altLang="en-US" smtClean="0"/>
              <a:t>。</a:t>
            </a:r>
            <a:endParaRPr lang="zh-CN" altLang="en-US" smtClean="0"/>
          </a:p>
        </p:txBody>
      </p:sp>
      <p:sp>
        <p:nvSpPr>
          <p:cNvPr id="18434" name="标题 2"/>
          <p:cNvSpPr>
            <a:spLocks noGrp="1"/>
          </p:cNvSpPr>
          <p:nvPr>
            <p:ph type="title"/>
          </p:nvPr>
        </p:nvSpPr>
        <p:spPr/>
        <p:txBody>
          <a:bodyPr/>
          <a:lstStyle/>
          <a:p>
            <a:r>
              <a:rPr lang="zh-CN" altLang="en-US" smtClean="0"/>
              <a:t>标准的制订与起草原则</a:t>
            </a:r>
            <a:endParaRPr lang="zh-CN" alt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标题 3"/>
          <p:cNvSpPr>
            <a:spLocks noGrp="1"/>
          </p:cNvSpPr>
          <p:nvPr>
            <p:ph type="title"/>
          </p:nvPr>
        </p:nvSpPr>
        <p:spPr>
          <a:xfrm>
            <a:off x="690563" y="2463800"/>
            <a:ext cx="7772400" cy="1524000"/>
          </a:xfrm>
        </p:spPr>
        <p:txBody>
          <a:bodyPr/>
          <a:lstStyle/>
          <a:p>
            <a:r>
              <a:rPr lang="zh-CN" altLang="en-US" smtClean="0"/>
              <a:t>规范主要内容及解读</a:t>
            </a:r>
            <a:endParaRPr lang="zh-CN" altLang="en-US" smtClean="0"/>
          </a:p>
        </p:txBody>
      </p:sp>
      <p:sp>
        <p:nvSpPr>
          <p:cNvPr id="19458" name="文本占位符 4"/>
          <p:cNvSpPr>
            <a:spLocks noGrp="1"/>
          </p:cNvSpPr>
          <p:nvPr>
            <p:ph type="body" idx="1"/>
          </p:nvPr>
        </p:nvSpPr>
        <p:spPr>
          <a:xfrm>
            <a:off x="1366838" y="1436688"/>
            <a:ext cx="6418262" cy="939800"/>
          </a:xfrm>
        </p:spPr>
        <p:txBody>
          <a:bodyPr/>
          <a:lstStyle/>
          <a:p>
            <a:endParaRPr lang="zh-CN" alt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内容占位符 1"/>
          <p:cNvSpPr>
            <a:spLocks noGrp="1"/>
          </p:cNvSpPr>
          <p:nvPr>
            <p:ph idx="1"/>
          </p:nvPr>
        </p:nvSpPr>
        <p:spPr/>
        <p:txBody>
          <a:bodyPr/>
          <a:lstStyle/>
          <a:p>
            <a:r>
              <a:rPr lang="zh-CN" altLang="en-US" smtClean="0"/>
              <a:t>适用于各级各类医疗机构</a:t>
            </a:r>
            <a:endParaRPr lang="en-US" altLang="zh-CN" smtClean="0"/>
          </a:p>
          <a:p>
            <a:r>
              <a:rPr lang="zh-CN" altLang="en-US" smtClean="0"/>
              <a:t>包括：</a:t>
            </a:r>
            <a:r>
              <a:rPr lang="zh-CN" altLang="en-US" smtClean="0">
                <a:solidFill>
                  <a:srgbClr val="FF0000"/>
                </a:solidFill>
              </a:rPr>
              <a:t>医院</a:t>
            </a:r>
            <a:r>
              <a:rPr lang="zh-CN" altLang="en-US" smtClean="0"/>
              <a:t>、卫生院、疗养院、门诊部、诊所、卫生所（室）以及</a:t>
            </a:r>
            <a:r>
              <a:rPr lang="zh-CN" altLang="en-US" smtClean="0">
                <a:solidFill>
                  <a:srgbClr val="FF0000"/>
                </a:solidFill>
              </a:rPr>
              <a:t>急救站</a:t>
            </a:r>
            <a:r>
              <a:rPr lang="zh-CN" altLang="en-US" smtClean="0"/>
              <a:t>等</a:t>
            </a:r>
            <a:endParaRPr lang="zh-CN" altLang="en-US" smtClean="0"/>
          </a:p>
        </p:txBody>
      </p:sp>
      <p:sp>
        <p:nvSpPr>
          <p:cNvPr id="20482" name="标题 2"/>
          <p:cNvSpPr>
            <a:spLocks noGrp="1"/>
          </p:cNvSpPr>
          <p:nvPr>
            <p:ph type="title"/>
          </p:nvPr>
        </p:nvSpPr>
        <p:spPr/>
        <p:txBody>
          <a:bodyPr/>
          <a:lstStyle/>
          <a:p>
            <a:r>
              <a:rPr lang="zh-CN" altLang="en-US" smtClean="0"/>
              <a:t>范围</a:t>
            </a:r>
            <a:endParaRPr lang="zh-CN" alt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71538" y="2060575"/>
            <a:ext cx="7408862" cy="4065588"/>
          </a:xfrm>
        </p:spPr>
        <p:txBody>
          <a:bodyPr rtlCol="0">
            <a:normAutofit fontScale="92500" lnSpcReduction="20000"/>
          </a:bodyPr>
          <a:lstStyle/>
          <a:p>
            <a:pPr marL="274320" indent="-274320" fontAlgn="auto">
              <a:spcAft>
                <a:spcPts val="0"/>
              </a:spcAft>
              <a:defRPr/>
            </a:pPr>
            <a:r>
              <a:rPr lang="zh-CN" altLang="en-US" b="1" dirty="0" smtClean="0">
                <a:cs typeface="+mn-cs"/>
              </a:rPr>
              <a:t>经空气传播疾病</a:t>
            </a:r>
            <a:endParaRPr lang="en-US" altLang="zh-CN" b="1" dirty="0" smtClean="0">
              <a:cs typeface="+mn-cs"/>
            </a:endParaRPr>
          </a:p>
          <a:p>
            <a:pPr marL="0" indent="0" fontAlgn="auto">
              <a:spcAft>
                <a:spcPts val="0"/>
              </a:spcAft>
              <a:buFont typeface="Symbol" panose="05050102010706020507" pitchFamily="18" charset="2"/>
              <a:buNone/>
              <a:defRPr/>
            </a:pPr>
            <a:r>
              <a:rPr lang="en-US" altLang="zh-CN" dirty="0">
                <a:cs typeface="+mn-cs"/>
              </a:rPr>
              <a:t> </a:t>
            </a:r>
            <a:r>
              <a:rPr lang="en-US" altLang="zh-CN" dirty="0" smtClean="0">
                <a:cs typeface="+mn-cs"/>
              </a:rPr>
              <a:t>        </a:t>
            </a:r>
            <a:r>
              <a:rPr lang="zh-CN" altLang="en-US" dirty="0" smtClean="0">
                <a:cs typeface="+mn-cs"/>
              </a:rPr>
              <a:t>由悬浮于空气中、能在空气中</a:t>
            </a:r>
            <a:r>
              <a:rPr lang="zh-CN" altLang="en-US" dirty="0" smtClean="0">
                <a:solidFill>
                  <a:srgbClr val="FF0000"/>
                </a:solidFill>
                <a:cs typeface="+mn-cs"/>
              </a:rPr>
              <a:t>远距离传播（</a:t>
            </a:r>
            <a:r>
              <a:rPr lang="en-US" altLang="zh-CN" dirty="0" smtClean="0">
                <a:solidFill>
                  <a:srgbClr val="FF0000"/>
                </a:solidFill>
                <a:cs typeface="+mn-cs"/>
              </a:rPr>
              <a:t>&gt;1m</a:t>
            </a:r>
            <a:r>
              <a:rPr lang="zh-CN" altLang="en-US" dirty="0" smtClean="0">
                <a:solidFill>
                  <a:srgbClr val="FF0000"/>
                </a:solidFill>
                <a:cs typeface="+mn-cs"/>
              </a:rPr>
              <a:t>），</a:t>
            </a:r>
            <a:r>
              <a:rPr lang="zh-CN" altLang="en-US" dirty="0" smtClean="0">
                <a:cs typeface="+mn-cs"/>
              </a:rPr>
              <a:t>并</a:t>
            </a:r>
            <a:r>
              <a:rPr lang="zh-CN" altLang="en-US" dirty="0" smtClean="0">
                <a:solidFill>
                  <a:srgbClr val="FF0000"/>
                </a:solidFill>
                <a:cs typeface="+mn-cs"/>
              </a:rPr>
              <a:t>长时间保持感染性</a:t>
            </a:r>
            <a:r>
              <a:rPr lang="zh-CN" altLang="en-US" dirty="0" smtClean="0">
                <a:cs typeface="+mn-cs"/>
              </a:rPr>
              <a:t>的飞沫核传播的一类疾病。</a:t>
            </a:r>
            <a:endParaRPr lang="en-US" altLang="zh-CN" dirty="0" smtClean="0">
              <a:cs typeface="+mn-cs"/>
            </a:endParaRPr>
          </a:p>
          <a:p>
            <a:pPr marL="0" indent="0" fontAlgn="auto">
              <a:spcAft>
                <a:spcPts val="0"/>
              </a:spcAft>
              <a:buFont typeface="Symbol" panose="05050102010706020507" pitchFamily="18" charset="2"/>
              <a:buNone/>
              <a:defRPr/>
            </a:pPr>
            <a:r>
              <a:rPr lang="en-US" altLang="zh-CN" dirty="0">
                <a:cs typeface="+mn-cs"/>
              </a:rPr>
              <a:t> </a:t>
            </a:r>
            <a:r>
              <a:rPr lang="en-US" altLang="zh-CN" dirty="0" smtClean="0">
                <a:cs typeface="+mn-cs"/>
              </a:rPr>
              <a:t>        </a:t>
            </a:r>
            <a:r>
              <a:rPr lang="zh-CN" altLang="en-US" dirty="0" smtClean="0">
                <a:cs typeface="+mn-cs"/>
              </a:rPr>
              <a:t>包括专性经空气传播疾病（如，</a:t>
            </a:r>
            <a:r>
              <a:rPr lang="zh-CN" altLang="en-US" dirty="0" smtClean="0">
                <a:solidFill>
                  <a:srgbClr val="FF0000"/>
                </a:solidFill>
                <a:cs typeface="+mn-cs"/>
              </a:rPr>
              <a:t>开放性结核</a:t>
            </a:r>
            <a:r>
              <a:rPr lang="zh-CN" altLang="en-US" dirty="0" smtClean="0">
                <a:cs typeface="+mn-cs"/>
              </a:rPr>
              <a:t>）和优先经空气传播疾病（如，</a:t>
            </a:r>
            <a:r>
              <a:rPr lang="zh-CN" altLang="en-US" dirty="0" smtClean="0">
                <a:solidFill>
                  <a:srgbClr val="FF0000"/>
                </a:solidFill>
                <a:cs typeface="+mn-cs"/>
              </a:rPr>
              <a:t>麻疹和水痘</a:t>
            </a:r>
            <a:r>
              <a:rPr lang="zh-CN" altLang="en-US" dirty="0" smtClean="0">
                <a:cs typeface="+mn-cs"/>
              </a:rPr>
              <a:t>）。</a:t>
            </a:r>
            <a:endParaRPr lang="en-US" altLang="zh-CN" dirty="0" smtClean="0">
              <a:cs typeface="+mn-cs"/>
            </a:endParaRPr>
          </a:p>
          <a:p>
            <a:pPr marL="0" indent="0" fontAlgn="auto">
              <a:spcAft>
                <a:spcPts val="0"/>
              </a:spcAft>
              <a:buFont typeface="Symbol" panose="05050102010706020507" pitchFamily="18" charset="2"/>
              <a:buNone/>
              <a:defRPr/>
            </a:pPr>
            <a:endParaRPr lang="en-US" altLang="zh-CN" dirty="0" smtClean="0">
              <a:cs typeface="+mn-cs"/>
            </a:endParaRPr>
          </a:p>
          <a:p>
            <a:pPr marL="0" indent="0" fontAlgn="auto">
              <a:spcAft>
                <a:spcPts val="0"/>
              </a:spcAft>
              <a:buFont typeface="Symbol" panose="05050102010706020507" pitchFamily="18" charset="2"/>
              <a:buNone/>
              <a:defRPr/>
            </a:pPr>
            <a:endParaRPr lang="en-US" altLang="zh-CN" dirty="0" smtClean="0">
              <a:cs typeface="+mn-cs"/>
            </a:endParaRPr>
          </a:p>
          <a:p>
            <a:pPr marL="274320" indent="-274320" fontAlgn="auto">
              <a:spcAft>
                <a:spcPts val="0"/>
              </a:spcAft>
              <a:defRPr/>
            </a:pPr>
            <a:r>
              <a:rPr lang="zh-CN" altLang="en-US" b="1" dirty="0" smtClean="0">
                <a:cs typeface="+mn-cs"/>
              </a:rPr>
              <a:t>负压病区（房）</a:t>
            </a:r>
            <a:endParaRPr lang="en-US" altLang="zh-CN" b="1" dirty="0" smtClean="0">
              <a:cs typeface="+mn-cs"/>
            </a:endParaRPr>
          </a:p>
          <a:p>
            <a:pPr marL="0" indent="0" fontAlgn="auto">
              <a:spcAft>
                <a:spcPts val="0"/>
              </a:spcAft>
              <a:buFont typeface="Symbol" panose="05050102010706020507" pitchFamily="18" charset="2"/>
              <a:buNone/>
              <a:defRPr/>
            </a:pPr>
            <a:r>
              <a:rPr lang="zh-CN" altLang="en-US" dirty="0" smtClean="0">
                <a:cs typeface="+mn-cs"/>
              </a:rPr>
              <a:t>          通过特殊通风装置，使病区（房）的空气由清洁区</a:t>
            </a:r>
            <a:r>
              <a:rPr lang="zh-CN" altLang="en-US" dirty="0">
                <a:cs typeface="+mn-cs"/>
              </a:rPr>
              <a:t>向污负压病区（房</a:t>
            </a:r>
            <a:r>
              <a:rPr lang="zh-CN" altLang="en-US" dirty="0" smtClean="0">
                <a:cs typeface="+mn-cs"/>
              </a:rPr>
              <a:t>）染区</a:t>
            </a:r>
            <a:r>
              <a:rPr lang="zh-CN" altLang="en-US" dirty="0">
                <a:cs typeface="+mn-cs"/>
              </a:rPr>
              <a:t>流动，使病区（房</a:t>
            </a:r>
            <a:r>
              <a:rPr lang="zh-CN" altLang="en-US" dirty="0" smtClean="0">
                <a:cs typeface="+mn-cs"/>
              </a:rPr>
              <a:t>）内的压力低于室外</a:t>
            </a:r>
            <a:r>
              <a:rPr lang="zh-CN" altLang="en-US" dirty="0">
                <a:cs typeface="+mn-cs"/>
              </a:rPr>
              <a:t>压力。负压病区（房</a:t>
            </a:r>
            <a:r>
              <a:rPr lang="zh-CN" altLang="en-US" dirty="0" smtClean="0">
                <a:cs typeface="+mn-cs"/>
              </a:rPr>
              <a:t>）排出的空气需经处理，确保对环境无害。病室与外界压差宜为</a:t>
            </a:r>
            <a:r>
              <a:rPr lang="en-US" altLang="zh-CN" dirty="0" smtClean="0">
                <a:cs typeface="+mn-cs"/>
              </a:rPr>
              <a:t>-30Pa,</a:t>
            </a:r>
            <a:r>
              <a:rPr lang="zh-CN" altLang="en-US" dirty="0" smtClean="0">
                <a:cs typeface="+mn-cs"/>
              </a:rPr>
              <a:t>缓冲间与外界压差宜为</a:t>
            </a:r>
            <a:r>
              <a:rPr lang="en-US" altLang="zh-CN" dirty="0" smtClean="0">
                <a:cs typeface="+mn-cs"/>
              </a:rPr>
              <a:t>-15Pa</a:t>
            </a:r>
            <a:r>
              <a:rPr lang="zh-CN" altLang="en-US" dirty="0" smtClean="0">
                <a:cs typeface="+mn-cs"/>
              </a:rPr>
              <a:t>。</a:t>
            </a:r>
            <a:endParaRPr lang="zh-CN" altLang="en-US" dirty="0">
              <a:cs typeface="+mn-cs"/>
            </a:endParaRPr>
          </a:p>
        </p:txBody>
      </p:sp>
      <p:sp>
        <p:nvSpPr>
          <p:cNvPr id="21506" name="标题 2"/>
          <p:cNvSpPr>
            <a:spLocks noGrp="1"/>
          </p:cNvSpPr>
          <p:nvPr>
            <p:ph type="title"/>
          </p:nvPr>
        </p:nvSpPr>
        <p:spPr/>
        <p:txBody>
          <a:bodyPr/>
          <a:lstStyle/>
          <a:p>
            <a:r>
              <a:rPr lang="zh-CN" altLang="en-US" smtClean="0"/>
              <a:t>术语和定义</a:t>
            </a:r>
            <a:endParaRPr lang="zh-CN" altLang="en-US"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Waveform</Template>
  <TotalTime>0</TotalTime>
  <Words>2924</Words>
  <Application>WPS 演示</Application>
  <PresentationFormat>全屏显示(4:3)</PresentationFormat>
  <Paragraphs>159</Paragraphs>
  <Slides>30</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30</vt:i4>
      </vt:variant>
    </vt:vector>
  </HeadingPairs>
  <TitlesOfParts>
    <vt:vector size="41" baseType="lpstr">
      <vt:lpstr>Arial</vt:lpstr>
      <vt:lpstr>宋体</vt:lpstr>
      <vt:lpstr>Wingdings</vt:lpstr>
      <vt:lpstr>华文楷体</vt:lpstr>
      <vt:lpstr>华文新魏</vt:lpstr>
      <vt:lpstr>Candara</vt:lpstr>
      <vt:lpstr>Symbol</vt:lpstr>
      <vt:lpstr>微软雅黑</vt:lpstr>
      <vt:lpstr>Arial Unicode MS</vt:lpstr>
      <vt:lpstr>Calibri</vt:lpstr>
      <vt:lpstr>波形</vt:lpstr>
      <vt:lpstr>经空气传播疾病医院感染预防与控制规范</vt:lpstr>
      <vt:lpstr>内容提要</vt:lpstr>
      <vt:lpstr>制定《经空气传播疾病医院感染规范》的背景</vt:lpstr>
      <vt:lpstr>  背景1：经空气传播疾病发病呈上升趋势  </vt:lpstr>
      <vt:lpstr>  背景2：医院感染防控难度大  </vt:lpstr>
      <vt:lpstr>标准的制订与起草原则</vt:lpstr>
      <vt:lpstr>规范主要内容及解读</vt:lpstr>
      <vt:lpstr>范围</vt:lpstr>
      <vt:lpstr>术语和定义</vt:lpstr>
      <vt:lpstr>术语和定义</vt:lpstr>
      <vt:lpstr>术语和定义</vt:lpstr>
      <vt:lpstr>PowerPoint 演示文稿</vt:lpstr>
      <vt:lpstr>管理要求</vt:lpstr>
      <vt:lpstr>管理要求</vt:lpstr>
      <vt:lpstr>患者识别要求</vt:lpstr>
      <vt:lpstr>患者转运要求</vt:lpstr>
      <vt:lpstr>患者转运要求</vt:lpstr>
      <vt:lpstr>患者安置要求</vt:lpstr>
      <vt:lpstr>环境通风——空气流通非常重要，不一定要高、精、尖，开窗开门就可以了。</vt:lpstr>
      <vt:lpstr>患者安置要求</vt:lpstr>
      <vt:lpstr>患者安置要求</vt:lpstr>
      <vt:lpstr>培训与健康教育</vt:lpstr>
      <vt:lpstr>清洁、消毒与灭菌</vt:lpstr>
      <vt:lpstr>医院工作人员经空气传播疾病预防与控制要求</vt:lpstr>
      <vt:lpstr>医院工作人员经空气传播疾病预防与控制要求</vt:lpstr>
      <vt:lpstr>附录A.1  医务人员的分级防护要求</vt:lpstr>
      <vt:lpstr>医院工作人员经空气传播疾病预防与控制要求</vt:lpstr>
      <vt:lpstr>季节性流感传播途径？</vt:lpstr>
      <vt:lpstr>课后复习</vt:lpstr>
      <vt:lpstr>谢谢！</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经空气传播疾病医院感染预防与控制规范</dc:title>
  <dc:creator>PC</dc:creator>
  <cp:lastModifiedBy>丁丁</cp:lastModifiedBy>
  <cp:revision>25</cp:revision>
  <dcterms:created xsi:type="dcterms:W3CDTF">2018-01-09T11:58:00Z</dcterms:created>
  <dcterms:modified xsi:type="dcterms:W3CDTF">2018-01-12T03:48:20Z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2052-10.1.0.7022</vt:lpwstr>
  </property>
</Properties>
</file>